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3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87" r:id="rId21"/>
    <p:sldId id="273" r:id="rId22"/>
    <p:sldId id="274" r:id="rId23"/>
    <p:sldId id="275" r:id="rId24"/>
    <p:sldId id="276" r:id="rId25"/>
    <p:sldId id="277" r:id="rId26"/>
    <p:sldId id="281" r:id="rId27"/>
    <p:sldId id="283" r:id="rId28"/>
    <p:sldId id="284" r:id="rId29"/>
    <p:sldId id="286" r:id="rId30"/>
  </p:sldIdLst>
  <p:sldSz cx="9144000" cy="5143500" type="screen16x9"/>
  <p:notesSz cx="6858000" cy="9144000"/>
  <p:embeddedFontLst>
    <p:embeddedFont>
      <p:font typeface="Average" panose="020B0604020202020204" charset="0"/>
      <p:regular r:id="rId32"/>
    </p:embeddedFont>
    <p:embeddedFont>
      <p:font typeface="Lato" panose="020F0502020204030203" pitchFamily="34" charset="0"/>
      <p:regular r:id="rId33"/>
      <p:bold r:id="rId34"/>
      <p:italic r:id="rId35"/>
      <p:boldItalic r:id="rId36"/>
    </p:embeddedFont>
    <p:embeddedFont>
      <p:font typeface="Oswald" panose="00000500000000000000" pitchFamily="2" charset="0"/>
      <p:regular r:id="rId37"/>
      <p:bold r:id="rId38"/>
    </p:embeddedFont>
    <p:embeddedFont>
      <p:font typeface="Playfair Display" panose="00000500000000000000" pitchFamily="2" charset="0"/>
      <p:regular r:id="rId39"/>
      <p:bold r:id="rId40"/>
      <p:italic r:id="rId41"/>
      <p:boldItalic r:id="rId42"/>
    </p:embeddedFont>
  </p:embeddedFontLst>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4C26B-C87E-459A-9FF8-DB53398466D0}" v="22" dt="2024-07-10T04:35:18.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8.fntdata"/><Relationship Id="rId21" Type="http://schemas.openxmlformats.org/officeDocument/2006/relationships/slide" Target="slides/slide18.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5.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e, Tammy V" userId="0109484f-2e46-457b-a7e9-b2bab54c0e71" providerId="ADAL" clId="{5F64C26B-C87E-459A-9FF8-DB53398466D0}"/>
    <pc:docChg chg="custSel modSld">
      <pc:chgData name="White, Tammy V" userId="0109484f-2e46-457b-a7e9-b2bab54c0e71" providerId="ADAL" clId="{5F64C26B-C87E-459A-9FF8-DB53398466D0}" dt="2024-07-10T04:44:24.074" v="103" actId="33524"/>
      <pc:docMkLst>
        <pc:docMk/>
      </pc:docMkLst>
      <pc:sldChg chg="modSp mod">
        <pc:chgData name="White, Tammy V" userId="0109484f-2e46-457b-a7e9-b2bab54c0e71" providerId="ADAL" clId="{5F64C26B-C87E-459A-9FF8-DB53398466D0}" dt="2024-07-10T04:23:12.227" v="54" actId="20577"/>
        <pc:sldMkLst>
          <pc:docMk/>
          <pc:sldMk cId="0" sldId="257"/>
        </pc:sldMkLst>
        <pc:spChg chg="mod">
          <ac:chgData name="White, Tammy V" userId="0109484f-2e46-457b-a7e9-b2bab54c0e71" providerId="ADAL" clId="{5F64C26B-C87E-459A-9FF8-DB53398466D0}" dt="2024-07-10T04:23:12.227" v="54" actId="20577"/>
          <ac:spMkLst>
            <pc:docMk/>
            <pc:sldMk cId="0" sldId="257"/>
            <ac:spMk id="8196" creationId="{ECD25D59-343F-417F-994A-A7265E417A3C}"/>
          </ac:spMkLst>
        </pc:spChg>
      </pc:sldChg>
      <pc:sldChg chg="modSp mod">
        <pc:chgData name="White, Tammy V" userId="0109484f-2e46-457b-a7e9-b2bab54c0e71" providerId="ADAL" clId="{5F64C26B-C87E-459A-9FF8-DB53398466D0}" dt="2024-07-10T04:35:18.838" v="101" actId="1076"/>
        <pc:sldMkLst>
          <pc:docMk/>
          <pc:sldMk cId="0" sldId="258"/>
        </pc:sldMkLst>
        <pc:spChg chg="mod">
          <ac:chgData name="White, Tammy V" userId="0109484f-2e46-457b-a7e9-b2bab54c0e71" providerId="ADAL" clId="{5F64C26B-C87E-459A-9FF8-DB53398466D0}" dt="2024-07-10T04:14:08.340" v="18" actId="1076"/>
          <ac:spMkLst>
            <pc:docMk/>
            <pc:sldMk cId="0" sldId="258"/>
            <ac:spMk id="10242" creationId="{D2330F5A-301C-4693-AF0F-9A0BA03C4CCE}"/>
          </ac:spMkLst>
        </pc:spChg>
        <pc:spChg chg="mod">
          <ac:chgData name="White, Tammy V" userId="0109484f-2e46-457b-a7e9-b2bab54c0e71" providerId="ADAL" clId="{5F64C26B-C87E-459A-9FF8-DB53398466D0}" dt="2024-07-10T04:35:18.838" v="101" actId="1076"/>
          <ac:spMkLst>
            <pc:docMk/>
            <pc:sldMk cId="0" sldId="258"/>
            <ac:spMk id="10244" creationId="{3CFE340B-6004-4FAA-805B-F98614AAB107}"/>
          </ac:spMkLst>
        </pc:spChg>
        <pc:picChg chg="mod">
          <ac:chgData name="White, Tammy V" userId="0109484f-2e46-457b-a7e9-b2bab54c0e71" providerId="ADAL" clId="{5F64C26B-C87E-459A-9FF8-DB53398466D0}" dt="2024-07-10T04:14:00.191" v="17" actId="1076"/>
          <ac:picMkLst>
            <pc:docMk/>
            <pc:sldMk cId="0" sldId="258"/>
            <ac:picMk id="10243" creationId="{21C43893-6487-42EF-B171-88F377B79BB2}"/>
          </ac:picMkLst>
        </pc:picChg>
      </pc:sldChg>
      <pc:sldChg chg="modSp mod">
        <pc:chgData name="White, Tammy V" userId="0109484f-2e46-457b-a7e9-b2bab54c0e71" providerId="ADAL" clId="{5F64C26B-C87E-459A-9FF8-DB53398466D0}" dt="2024-07-10T04:21:11.685" v="35" actId="20577"/>
        <pc:sldMkLst>
          <pc:docMk/>
          <pc:sldMk cId="0" sldId="259"/>
        </pc:sldMkLst>
        <pc:spChg chg="mod">
          <ac:chgData name="White, Tammy V" userId="0109484f-2e46-457b-a7e9-b2bab54c0e71" providerId="ADAL" clId="{5F64C26B-C87E-459A-9FF8-DB53398466D0}" dt="2024-07-10T04:21:11.685" v="35" actId="20577"/>
          <ac:spMkLst>
            <pc:docMk/>
            <pc:sldMk cId="0" sldId="259"/>
            <ac:spMk id="81" creationId="{A3FDBEB3-5F65-4F6D-B6DB-0B73A09FA139}"/>
          </ac:spMkLst>
        </pc:spChg>
      </pc:sldChg>
      <pc:sldChg chg="modSp">
        <pc:chgData name="White, Tammy V" userId="0109484f-2e46-457b-a7e9-b2bab54c0e71" providerId="ADAL" clId="{5F64C26B-C87E-459A-9FF8-DB53398466D0}" dt="2024-07-10T04:23:38.532" v="55" actId="14100"/>
        <pc:sldMkLst>
          <pc:docMk/>
          <pc:sldMk cId="0" sldId="261"/>
        </pc:sldMkLst>
        <pc:spChg chg="mod">
          <ac:chgData name="White, Tammy V" userId="0109484f-2e46-457b-a7e9-b2bab54c0e71" providerId="ADAL" clId="{5F64C26B-C87E-459A-9FF8-DB53398466D0}" dt="2024-07-10T04:23:38.532" v="55" actId="14100"/>
          <ac:spMkLst>
            <pc:docMk/>
            <pc:sldMk cId="0" sldId="261"/>
            <ac:spMk id="16392" creationId="{DCCECB0D-A1D4-4CD1-AB3F-43134AAC4FCE}"/>
          </ac:spMkLst>
        </pc:spChg>
      </pc:sldChg>
      <pc:sldChg chg="modSp">
        <pc:chgData name="White, Tammy V" userId="0109484f-2e46-457b-a7e9-b2bab54c0e71" providerId="ADAL" clId="{5F64C26B-C87E-459A-9FF8-DB53398466D0}" dt="2024-07-10T04:24:43.368" v="57" actId="1036"/>
        <pc:sldMkLst>
          <pc:docMk/>
          <pc:sldMk cId="0" sldId="268"/>
        </pc:sldMkLst>
        <pc:spChg chg="mod">
          <ac:chgData name="White, Tammy V" userId="0109484f-2e46-457b-a7e9-b2bab54c0e71" providerId="ADAL" clId="{5F64C26B-C87E-459A-9FF8-DB53398466D0}" dt="2024-07-10T04:24:22.601" v="56" actId="1076"/>
          <ac:spMkLst>
            <pc:docMk/>
            <pc:sldMk cId="0" sldId="268"/>
            <ac:spMk id="30725" creationId="{F7FA8360-5BB9-4EEE-8369-5CEB127D8CCF}"/>
          </ac:spMkLst>
        </pc:spChg>
        <pc:spChg chg="mod">
          <ac:chgData name="White, Tammy V" userId="0109484f-2e46-457b-a7e9-b2bab54c0e71" providerId="ADAL" clId="{5F64C26B-C87E-459A-9FF8-DB53398466D0}" dt="2024-07-10T04:24:43.368" v="57" actId="1036"/>
          <ac:spMkLst>
            <pc:docMk/>
            <pc:sldMk cId="0" sldId="268"/>
            <ac:spMk id="30727" creationId="{8D174113-60C2-450A-924B-81A806FE8F35}"/>
          </ac:spMkLst>
        </pc:spChg>
      </pc:sldChg>
      <pc:sldChg chg="modSp mod">
        <pc:chgData name="White, Tammy V" userId="0109484f-2e46-457b-a7e9-b2bab54c0e71" providerId="ADAL" clId="{5F64C26B-C87E-459A-9FF8-DB53398466D0}" dt="2024-07-10T04:22:02.979" v="44" actId="20577"/>
        <pc:sldMkLst>
          <pc:docMk/>
          <pc:sldMk cId="0" sldId="269"/>
        </pc:sldMkLst>
        <pc:spChg chg="mod">
          <ac:chgData name="White, Tammy V" userId="0109484f-2e46-457b-a7e9-b2bab54c0e71" providerId="ADAL" clId="{5F64C26B-C87E-459A-9FF8-DB53398466D0}" dt="2024-07-10T04:22:02.979" v="44" actId="20577"/>
          <ac:spMkLst>
            <pc:docMk/>
            <pc:sldMk cId="0" sldId="269"/>
            <ac:spMk id="32772" creationId="{0B1FADEB-E5DE-4CCA-8A20-0F398CA30AD0}"/>
          </ac:spMkLst>
        </pc:spChg>
      </pc:sldChg>
      <pc:sldChg chg="modSp mod">
        <pc:chgData name="White, Tammy V" userId="0109484f-2e46-457b-a7e9-b2bab54c0e71" providerId="ADAL" clId="{5F64C26B-C87E-459A-9FF8-DB53398466D0}" dt="2024-07-10T04:22:43.638" v="46" actId="20577"/>
        <pc:sldMkLst>
          <pc:docMk/>
          <pc:sldMk cId="0" sldId="270"/>
        </pc:sldMkLst>
        <pc:spChg chg="mod">
          <ac:chgData name="White, Tammy V" userId="0109484f-2e46-457b-a7e9-b2bab54c0e71" providerId="ADAL" clId="{5F64C26B-C87E-459A-9FF8-DB53398466D0}" dt="2024-07-10T04:22:43.638" v="46" actId="20577"/>
          <ac:spMkLst>
            <pc:docMk/>
            <pc:sldMk cId="0" sldId="270"/>
            <ac:spMk id="34820" creationId="{B394687D-FC19-4DB6-869F-7D602F060F56}"/>
          </ac:spMkLst>
        </pc:spChg>
      </pc:sldChg>
      <pc:sldChg chg="modSp mod">
        <pc:chgData name="White, Tammy V" userId="0109484f-2e46-457b-a7e9-b2bab54c0e71" providerId="ADAL" clId="{5F64C26B-C87E-459A-9FF8-DB53398466D0}" dt="2024-07-10T04:44:24.074" v="103" actId="33524"/>
        <pc:sldMkLst>
          <pc:docMk/>
          <pc:sldMk cId="0" sldId="271"/>
        </pc:sldMkLst>
        <pc:spChg chg="mod">
          <ac:chgData name="White, Tammy V" userId="0109484f-2e46-457b-a7e9-b2bab54c0e71" providerId="ADAL" clId="{5F64C26B-C87E-459A-9FF8-DB53398466D0}" dt="2024-07-10T04:44:24.074" v="103" actId="33524"/>
          <ac:spMkLst>
            <pc:docMk/>
            <pc:sldMk cId="0" sldId="271"/>
            <ac:spMk id="36868" creationId="{A1E0C0E6-F95E-4B52-B292-2EBC132FFF7A}"/>
          </ac:spMkLst>
        </pc:spChg>
      </pc:sldChg>
      <pc:sldChg chg="modSp mod">
        <pc:chgData name="White, Tammy V" userId="0109484f-2e46-457b-a7e9-b2bab54c0e71" providerId="ADAL" clId="{5F64C26B-C87E-459A-9FF8-DB53398466D0}" dt="2024-07-10T04:34:07.141" v="99" actId="1035"/>
        <pc:sldMkLst>
          <pc:docMk/>
          <pc:sldMk cId="0" sldId="275"/>
        </pc:sldMkLst>
        <pc:spChg chg="mod">
          <ac:chgData name="White, Tammy V" userId="0109484f-2e46-457b-a7e9-b2bab54c0e71" providerId="ADAL" clId="{5F64C26B-C87E-459A-9FF8-DB53398466D0}" dt="2024-07-10T04:33:27.788" v="97" actId="1076"/>
          <ac:spMkLst>
            <pc:docMk/>
            <pc:sldMk cId="0" sldId="275"/>
            <ac:spMk id="224" creationId="{053A177F-1EF4-42FA-9D83-7C687B9DF691}"/>
          </ac:spMkLst>
        </pc:spChg>
        <pc:spChg chg="mod">
          <ac:chgData name="White, Tammy V" userId="0109484f-2e46-457b-a7e9-b2bab54c0e71" providerId="ADAL" clId="{5F64C26B-C87E-459A-9FF8-DB53398466D0}" dt="2024-07-10T04:34:07.141" v="99" actId="1035"/>
          <ac:spMkLst>
            <pc:docMk/>
            <pc:sldMk cId="0" sldId="275"/>
            <ac:spMk id="47107" creationId="{53186CCE-C5E7-4009-B535-6BC5B8DE0F5F}"/>
          </ac:spMkLst>
        </pc:spChg>
        <pc:spChg chg="mod">
          <ac:chgData name="White, Tammy V" userId="0109484f-2e46-457b-a7e9-b2bab54c0e71" providerId="ADAL" clId="{5F64C26B-C87E-459A-9FF8-DB53398466D0}" dt="2024-07-10T04:33:19.858" v="96" actId="1076"/>
          <ac:spMkLst>
            <pc:docMk/>
            <pc:sldMk cId="0" sldId="275"/>
            <ac:spMk id="47108" creationId="{A8FA736E-8171-48BA-815A-1027F7BC4E73}"/>
          </ac:spMkLst>
        </pc:spChg>
      </pc:sldChg>
      <pc:sldChg chg="modSp mod">
        <pc:chgData name="White, Tammy V" userId="0109484f-2e46-457b-a7e9-b2bab54c0e71" providerId="ADAL" clId="{5F64C26B-C87E-459A-9FF8-DB53398466D0}" dt="2024-07-10T04:43:23.918" v="102" actId="20577"/>
        <pc:sldMkLst>
          <pc:docMk/>
          <pc:sldMk cId="0" sldId="277"/>
        </pc:sldMkLst>
        <pc:spChg chg="mod">
          <ac:chgData name="White, Tammy V" userId="0109484f-2e46-457b-a7e9-b2bab54c0e71" providerId="ADAL" clId="{5F64C26B-C87E-459A-9FF8-DB53398466D0}" dt="2024-07-10T04:43:23.918" v="102" actId="20577"/>
          <ac:spMkLst>
            <pc:docMk/>
            <pc:sldMk cId="0" sldId="277"/>
            <ac:spMk id="51204" creationId="{76B4669C-73B7-483C-857C-A6D8B52C0D6E}"/>
          </ac:spMkLst>
        </pc:spChg>
      </pc:sldChg>
    </pc:docChg>
  </pc:docChgLst>
  <pc:docChgLst>
    <pc:chgData name="White, Tammy V" userId="0109484f-2e46-457b-a7e9-b2bab54c0e71" providerId="ADAL" clId="{8C308073-894B-4785-B4D5-72DD0FE56080}"/>
    <pc:docChg chg="mod modSld modMainMaster">
      <pc:chgData name="White, Tammy V" userId="0109484f-2e46-457b-a7e9-b2bab54c0e71" providerId="ADAL" clId="{8C308073-894B-4785-B4D5-72DD0FE56080}" dt="2023-07-25T19:31:48.260" v="142"/>
      <pc:docMkLst>
        <pc:docMk/>
      </pc:docMkLst>
      <pc:sldChg chg="modTransition">
        <pc:chgData name="White, Tammy V" userId="0109484f-2e46-457b-a7e9-b2bab54c0e71" providerId="ADAL" clId="{8C308073-894B-4785-B4D5-72DD0FE56080}" dt="2023-07-25T19:31:48.260" v="142"/>
        <pc:sldMkLst>
          <pc:docMk/>
          <pc:sldMk cId="0" sldId="256"/>
        </pc:sldMkLst>
      </pc:sldChg>
      <pc:sldChg chg="modTransition">
        <pc:chgData name="White, Tammy V" userId="0109484f-2e46-457b-a7e9-b2bab54c0e71" providerId="ADAL" clId="{8C308073-894B-4785-B4D5-72DD0FE56080}" dt="2023-07-25T19:30:49.330" v="35"/>
        <pc:sldMkLst>
          <pc:docMk/>
          <pc:sldMk cId="0" sldId="257"/>
        </pc:sldMkLst>
      </pc:sldChg>
      <pc:sldChg chg="modTransition">
        <pc:chgData name="White, Tammy V" userId="0109484f-2e46-457b-a7e9-b2bab54c0e71" providerId="ADAL" clId="{8C308073-894B-4785-B4D5-72DD0FE56080}" dt="2023-07-25T19:30:49.330" v="35"/>
        <pc:sldMkLst>
          <pc:docMk/>
          <pc:sldMk cId="0" sldId="258"/>
        </pc:sldMkLst>
      </pc:sldChg>
      <pc:sldChg chg="modTransition">
        <pc:chgData name="White, Tammy V" userId="0109484f-2e46-457b-a7e9-b2bab54c0e71" providerId="ADAL" clId="{8C308073-894B-4785-B4D5-72DD0FE56080}" dt="2023-07-25T19:30:49.330" v="35"/>
        <pc:sldMkLst>
          <pc:docMk/>
          <pc:sldMk cId="0" sldId="259"/>
        </pc:sldMkLst>
      </pc:sldChg>
      <pc:sldChg chg="modTransition">
        <pc:chgData name="White, Tammy V" userId="0109484f-2e46-457b-a7e9-b2bab54c0e71" providerId="ADAL" clId="{8C308073-894B-4785-B4D5-72DD0FE56080}" dt="2023-07-25T19:30:49.330" v="35"/>
        <pc:sldMkLst>
          <pc:docMk/>
          <pc:sldMk cId="0" sldId="260"/>
        </pc:sldMkLst>
      </pc:sldChg>
      <pc:sldChg chg="modTransition">
        <pc:chgData name="White, Tammy V" userId="0109484f-2e46-457b-a7e9-b2bab54c0e71" providerId="ADAL" clId="{8C308073-894B-4785-B4D5-72DD0FE56080}" dt="2023-07-25T19:30:49.330" v="35"/>
        <pc:sldMkLst>
          <pc:docMk/>
          <pc:sldMk cId="0" sldId="261"/>
        </pc:sldMkLst>
      </pc:sldChg>
      <pc:sldChg chg="modTransition">
        <pc:chgData name="White, Tammy V" userId="0109484f-2e46-457b-a7e9-b2bab54c0e71" providerId="ADAL" clId="{8C308073-894B-4785-B4D5-72DD0FE56080}" dt="2023-07-25T19:30:49.330" v="35"/>
        <pc:sldMkLst>
          <pc:docMk/>
          <pc:sldMk cId="0" sldId="262"/>
        </pc:sldMkLst>
      </pc:sldChg>
      <pc:sldChg chg="modTransition">
        <pc:chgData name="White, Tammy V" userId="0109484f-2e46-457b-a7e9-b2bab54c0e71" providerId="ADAL" clId="{8C308073-894B-4785-B4D5-72DD0FE56080}" dt="2023-07-25T19:30:49.330" v="35"/>
        <pc:sldMkLst>
          <pc:docMk/>
          <pc:sldMk cId="0" sldId="263"/>
        </pc:sldMkLst>
      </pc:sldChg>
      <pc:sldChg chg="modTransition">
        <pc:chgData name="White, Tammy V" userId="0109484f-2e46-457b-a7e9-b2bab54c0e71" providerId="ADAL" clId="{8C308073-894B-4785-B4D5-72DD0FE56080}" dt="2023-07-25T19:30:49.330" v="35"/>
        <pc:sldMkLst>
          <pc:docMk/>
          <pc:sldMk cId="0" sldId="264"/>
        </pc:sldMkLst>
      </pc:sldChg>
      <pc:sldChg chg="modTransition">
        <pc:chgData name="White, Tammy V" userId="0109484f-2e46-457b-a7e9-b2bab54c0e71" providerId="ADAL" clId="{8C308073-894B-4785-B4D5-72DD0FE56080}" dt="2023-07-25T19:30:49.330" v="35"/>
        <pc:sldMkLst>
          <pc:docMk/>
          <pc:sldMk cId="0" sldId="265"/>
        </pc:sldMkLst>
      </pc:sldChg>
      <pc:sldChg chg="modTransition">
        <pc:chgData name="White, Tammy V" userId="0109484f-2e46-457b-a7e9-b2bab54c0e71" providerId="ADAL" clId="{8C308073-894B-4785-B4D5-72DD0FE56080}" dt="2023-07-25T19:30:49.330" v="35"/>
        <pc:sldMkLst>
          <pc:docMk/>
          <pc:sldMk cId="0" sldId="266"/>
        </pc:sldMkLst>
      </pc:sldChg>
      <pc:sldChg chg="modTransition">
        <pc:chgData name="White, Tammy V" userId="0109484f-2e46-457b-a7e9-b2bab54c0e71" providerId="ADAL" clId="{8C308073-894B-4785-B4D5-72DD0FE56080}" dt="2023-07-25T19:30:49.330" v="35"/>
        <pc:sldMkLst>
          <pc:docMk/>
          <pc:sldMk cId="0" sldId="267"/>
        </pc:sldMkLst>
      </pc:sldChg>
      <pc:sldChg chg="modTransition">
        <pc:chgData name="White, Tammy V" userId="0109484f-2e46-457b-a7e9-b2bab54c0e71" providerId="ADAL" clId="{8C308073-894B-4785-B4D5-72DD0FE56080}" dt="2023-07-25T19:30:49.330" v="35"/>
        <pc:sldMkLst>
          <pc:docMk/>
          <pc:sldMk cId="0" sldId="268"/>
        </pc:sldMkLst>
      </pc:sldChg>
      <pc:sldChg chg="modTransition">
        <pc:chgData name="White, Tammy V" userId="0109484f-2e46-457b-a7e9-b2bab54c0e71" providerId="ADAL" clId="{8C308073-894B-4785-B4D5-72DD0FE56080}" dt="2023-07-25T19:30:49.330" v="35"/>
        <pc:sldMkLst>
          <pc:docMk/>
          <pc:sldMk cId="0" sldId="269"/>
        </pc:sldMkLst>
      </pc:sldChg>
      <pc:sldChg chg="modTransition">
        <pc:chgData name="White, Tammy V" userId="0109484f-2e46-457b-a7e9-b2bab54c0e71" providerId="ADAL" clId="{8C308073-894B-4785-B4D5-72DD0FE56080}" dt="2023-07-25T19:30:49.330" v="35"/>
        <pc:sldMkLst>
          <pc:docMk/>
          <pc:sldMk cId="0" sldId="270"/>
        </pc:sldMkLst>
      </pc:sldChg>
      <pc:sldChg chg="modTransition">
        <pc:chgData name="White, Tammy V" userId="0109484f-2e46-457b-a7e9-b2bab54c0e71" providerId="ADAL" clId="{8C308073-894B-4785-B4D5-72DD0FE56080}" dt="2023-07-25T19:30:49.330" v="35"/>
        <pc:sldMkLst>
          <pc:docMk/>
          <pc:sldMk cId="0" sldId="271"/>
        </pc:sldMkLst>
      </pc:sldChg>
      <pc:sldChg chg="modTransition">
        <pc:chgData name="White, Tammy V" userId="0109484f-2e46-457b-a7e9-b2bab54c0e71" providerId="ADAL" clId="{8C308073-894B-4785-B4D5-72DD0FE56080}" dt="2023-07-25T19:30:49.330" v="35"/>
        <pc:sldMkLst>
          <pc:docMk/>
          <pc:sldMk cId="0" sldId="272"/>
        </pc:sldMkLst>
      </pc:sldChg>
      <pc:sldChg chg="modTransition">
        <pc:chgData name="White, Tammy V" userId="0109484f-2e46-457b-a7e9-b2bab54c0e71" providerId="ADAL" clId="{8C308073-894B-4785-B4D5-72DD0FE56080}" dt="2023-07-25T19:30:49.330" v="35"/>
        <pc:sldMkLst>
          <pc:docMk/>
          <pc:sldMk cId="0" sldId="273"/>
        </pc:sldMkLst>
      </pc:sldChg>
      <pc:sldChg chg="modTransition">
        <pc:chgData name="White, Tammy V" userId="0109484f-2e46-457b-a7e9-b2bab54c0e71" providerId="ADAL" clId="{8C308073-894B-4785-B4D5-72DD0FE56080}" dt="2023-07-25T19:30:49.330" v="35"/>
        <pc:sldMkLst>
          <pc:docMk/>
          <pc:sldMk cId="0" sldId="274"/>
        </pc:sldMkLst>
      </pc:sldChg>
      <pc:sldChg chg="modTransition">
        <pc:chgData name="White, Tammy V" userId="0109484f-2e46-457b-a7e9-b2bab54c0e71" providerId="ADAL" clId="{8C308073-894B-4785-B4D5-72DD0FE56080}" dt="2023-07-25T19:30:49.330" v="35"/>
        <pc:sldMkLst>
          <pc:docMk/>
          <pc:sldMk cId="0" sldId="275"/>
        </pc:sldMkLst>
      </pc:sldChg>
      <pc:sldChg chg="modTransition">
        <pc:chgData name="White, Tammy V" userId="0109484f-2e46-457b-a7e9-b2bab54c0e71" providerId="ADAL" clId="{8C308073-894B-4785-B4D5-72DD0FE56080}" dt="2023-07-25T19:30:49.330" v="35"/>
        <pc:sldMkLst>
          <pc:docMk/>
          <pc:sldMk cId="0" sldId="276"/>
        </pc:sldMkLst>
      </pc:sldChg>
      <pc:sldChg chg="modTransition">
        <pc:chgData name="White, Tammy V" userId="0109484f-2e46-457b-a7e9-b2bab54c0e71" providerId="ADAL" clId="{8C308073-894B-4785-B4D5-72DD0FE56080}" dt="2023-07-25T19:30:49.330" v="35"/>
        <pc:sldMkLst>
          <pc:docMk/>
          <pc:sldMk cId="0" sldId="277"/>
        </pc:sldMkLst>
      </pc:sldChg>
      <pc:sldChg chg="modTransition">
        <pc:chgData name="White, Tammy V" userId="0109484f-2e46-457b-a7e9-b2bab54c0e71" providerId="ADAL" clId="{8C308073-894B-4785-B4D5-72DD0FE56080}" dt="2023-07-25T19:30:49.330" v="35"/>
        <pc:sldMkLst>
          <pc:docMk/>
          <pc:sldMk cId="0" sldId="281"/>
        </pc:sldMkLst>
      </pc:sldChg>
      <pc:sldChg chg="modTransition">
        <pc:chgData name="White, Tammy V" userId="0109484f-2e46-457b-a7e9-b2bab54c0e71" providerId="ADAL" clId="{8C308073-894B-4785-B4D5-72DD0FE56080}" dt="2023-07-25T19:30:49.330" v="35"/>
        <pc:sldMkLst>
          <pc:docMk/>
          <pc:sldMk cId="0" sldId="283"/>
        </pc:sldMkLst>
      </pc:sldChg>
      <pc:sldChg chg="modTransition">
        <pc:chgData name="White, Tammy V" userId="0109484f-2e46-457b-a7e9-b2bab54c0e71" providerId="ADAL" clId="{8C308073-894B-4785-B4D5-72DD0FE56080}" dt="2023-07-25T19:30:49.330" v="35"/>
        <pc:sldMkLst>
          <pc:docMk/>
          <pc:sldMk cId="0" sldId="284"/>
        </pc:sldMkLst>
      </pc:sldChg>
      <pc:sldChg chg="modTransition">
        <pc:chgData name="White, Tammy V" userId="0109484f-2e46-457b-a7e9-b2bab54c0e71" providerId="ADAL" clId="{8C308073-894B-4785-B4D5-72DD0FE56080}" dt="2023-07-25T19:30:49.330" v="35"/>
        <pc:sldMkLst>
          <pc:docMk/>
          <pc:sldMk cId="0" sldId="286"/>
        </pc:sldMkLst>
      </pc:sldChg>
      <pc:sldChg chg="modTransition">
        <pc:chgData name="White, Tammy V" userId="0109484f-2e46-457b-a7e9-b2bab54c0e71" providerId="ADAL" clId="{8C308073-894B-4785-B4D5-72DD0FE56080}" dt="2023-07-25T19:30:49.330" v="35"/>
        <pc:sldMkLst>
          <pc:docMk/>
          <pc:sldMk cId="0" sldId="287"/>
        </pc:sldMkLst>
      </pc:sldChg>
      <pc:sldMasterChg chg="modTransition modSldLayout">
        <pc:chgData name="White, Tammy V" userId="0109484f-2e46-457b-a7e9-b2bab54c0e71" providerId="ADAL" clId="{8C308073-894B-4785-B4D5-72DD0FE56080}" dt="2023-07-25T19:30:49.330" v="35"/>
        <pc:sldMasterMkLst>
          <pc:docMk/>
          <pc:sldMasterMk cId="0" sldId="2147483659"/>
        </pc:sldMasterMkLst>
        <pc:sldLayoutChg chg="modTransition">
          <pc:chgData name="White, Tammy V" userId="0109484f-2e46-457b-a7e9-b2bab54c0e71" providerId="ADAL" clId="{8C308073-894B-4785-B4D5-72DD0FE56080}" dt="2023-07-25T19:30:49.330" v="35"/>
          <pc:sldLayoutMkLst>
            <pc:docMk/>
            <pc:sldMasterMk cId="0" sldId="2147483659"/>
            <pc:sldLayoutMk cId="2644479219" sldId="2147483663"/>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252764991" sldId="2147483664"/>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2079489519" sldId="2147483665"/>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715031061" sldId="2147483666"/>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3420235330" sldId="2147483667"/>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3080649024" sldId="2147483668"/>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1337573971" sldId="2147483669"/>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2207050988" sldId="2147483670"/>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3455509705" sldId="2147483671"/>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2381422032" sldId="2147483672"/>
          </pc:sldLayoutMkLst>
        </pc:sldLayoutChg>
        <pc:sldLayoutChg chg="modTransition">
          <pc:chgData name="White, Tammy V" userId="0109484f-2e46-457b-a7e9-b2bab54c0e71" providerId="ADAL" clId="{8C308073-894B-4785-B4D5-72DD0FE56080}" dt="2023-07-25T19:30:49.330" v="35"/>
          <pc:sldLayoutMkLst>
            <pc:docMk/>
            <pc:sldMasterMk cId="0" sldId="2147483659"/>
            <pc:sldLayoutMk cId="1020246567"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3;n">
            <a:extLst>
              <a:ext uri="{FF2B5EF4-FFF2-40B4-BE49-F238E27FC236}">
                <a16:creationId xmlns:a16="http://schemas.microsoft.com/office/drawing/2014/main" id="{C5AD1EBC-2E66-440C-9709-7ECBC24772D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5123" name="Google Shape;4;n">
            <a:extLst>
              <a:ext uri="{FF2B5EF4-FFF2-40B4-BE49-F238E27FC236}">
                <a16:creationId xmlns:a16="http://schemas.microsoft.com/office/drawing/2014/main" id="{0E52F1F4-3200-46C3-AFA6-7D13A4C92FE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56;p:notes">
            <a:extLst>
              <a:ext uri="{FF2B5EF4-FFF2-40B4-BE49-F238E27FC236}">
                <a16:creationId xmlns:a16="http://schemas.microsoft.com/office/drawing/2014/main" id="{90646183-8707-4E70-9A18-4F9E91AE34B6}"/>
              </a:ext>
            </a:extLst>
          </p:cNvPr>
          <p:cNvSpPr>
            <a:spLocks noGrp="1" noRot="1" noChangeAspect="1" noTextEdit="1"/>
          </p:cNvSpPr>
          <p:nvPr>
            <p:ph type="sldImg" idx="2"/>
          </p:nvPr>
        </p:nvSpPr>
        <p:spPr>
          <a:noFill/>
          <a:ln>
            <a:headEnd/>
            <a:tailEnd/>
          </a:ln>
        </p:spPr>
      </p:sp>
      <p:sp>
        <p:nvSpPr>
          <p:cNvPr id="7171" name="Google Shape;57;p:notes">
            <a:extLst>
              <a:ext uri="{FF2B5EF4-FFF2-40B4-BE49-F238E27FC236}">
                <a16:creationId xmlns:a16="http://schemas.microsoft.com/office/drawing/2014/main" id="{C425E92D-1A91-4F3D-8B58-9F6E11E684E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6;g909363cdf0_2_72:notes">
            <a:extLst>
              <a:ext uri="{FF2B5EF4-FFF2-40B4-BE49-F238E27FC236}">
                <a16:creationId xmlns:a16="http://schemas.microsoft.com/office/drawing/2014/main" id="{9B09EAC5-C4AE-432A-8B65-C25353029CA7}"/>
              </a:ext>
            </a:extLst>
          </p:cNvPr>
          <p:cNvSpPr>
            <a:spLocks noGrp="1" noRot="1" noChangeAspect="1" noTextEdit="1"/>
          </p:cNvSpPr>
          <p:nvPr>
            <p:ph type="sldImg" idx="2"/>
          </p:nvPr>
        </p:nvSpPr>
        <p:spPr>
          <a:noFill/>
          <a:ln>
            <a:headEnd/>
            <a:tailEnd/>
          </a:ln>
        </p:spPr>
      </p:sp>
      <p:sp>
        <p:nvSpPr>
          <p:cNvPr id="25603" name="Google Shape;137;g909363cdf0_2_72:notes">
            <a:extLst>
              <a:ext uri="{FF2B5EF4-FFF2-40B4-BE49-F238E27FC236}">
                <a16:creationId xmlns:a16="http://schemas.microsoft.com/office/drawing/2014/main" id="{B36D13A2-23DD-408E-92A6-B5608C061D3F}"/>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145;g921ba9d38b_0_8:notes">
            <a:extLst>
              <a:ext uri="{FF2B5EF4-FFF2-40B4-BE49-F238E27FC236}">
                <a16:creationId xmlns:a16="http://schemas.microsoft.com/office/drawing/2014/main" id="{47140070-876D-47A9-B265-69B3AF6C979C}"/>
              </a:ext>
            </a:extLst>
          </p:cNvPr>
          <p:cNvSpPr>
            <a:spLocks noGrp="1" noRot="1" noChangeAspect="1" noTextEdit="1"/>
          </p:cNvSpPr>
          <p:nvPr>
            <p:ph type="sldImg" idx="2"/>
          </p:nvPr>
        </p:nvSpPr>
        <p:spPr>
          <a:noFill/>
          <a:ln>
            <a:headEnd/>
            <a:tailEnd/>
          </a:ln>
        </p:spPr>
      </p:sp>
      <p:sp>
        <p:nvSpPr>
          <p:cNvPr id="27651" name="Google Shape;146;g921ba9d38b_0_8:notes">
            <a:extLst>
              <a:ext uri="{FF2B5EF4-FFF2-40B4-BE49-F238E27FC236}">
                <a16:creationId xmlns:a16="http://schemas.microsoft.com/office/drawing/2014/main" id="{BF90BEDF-A055-4232-BC4C-DA567E66ECF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155;g909363cdf0_2_80:notes">
            <a:extLst>
              <a:ext uri="{FF2B5EF4-FFF2-40B4-BE49-F238E27FC236}">
                <a16:creationId xmlns:a16="http://schemas.microsoft.com/office/drawing/2014/main" id="{2BBD92E6-6631-4BFC-80AC-A400A7356A35}"/>
              </a:ext>
            </a:extLst>
          </p:cNvPr>
          <p:cNvSpPr>
            <a:spLocks noGrp="1" noRot="1" noChangeAspect="1" noTextEdit="1"/>
          </p:cNvSpPr>
          <p:nvPr>
            <p:ph type="sldImg" idx="2"/>
          </p:nvPr>
        </p:nvSpPr>
        <p:spPr>
          <a:noFill/>
          <a:ln>
            <a:headEnd/>
            <a:tailEnd/>
          </a:ln>
        </p:spPr>
      </p:sp>
      <p:sp>
        <p:nvSpPr>
          <p:cNvPr id="29699" name="Google Shape;156;g909363cdf0_2_80:notes">
            <a:extLst>
              <a:ext uri="{FF2B5EF4-FFF2-40B4-BE49-F238E27FC236}">
                <a16:creationId xmlns:a16="http://schemas.microsoft.com/office/drawing/2014/main" id="{570D8C2E-7412-4BD6-B5D2-25C5122B7445}"/>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164;g909363cdf0_2_88:notes">
            <a:extLst>
              <a:ext uri="{FF2B5EF4-FFF2-40B4-BE49-F238E27FC236}">
                <a16:creationId xmlns:a16="http://schemas.microsoft.com/office/drawing/2014/main" id="{E4C3C497-DEF1-4D80-8C03-E205345CCB64}"/>
              </a:ext>
            </a:extLst>
          </p:cNvPr>
          <p:cNvSpPr>
            <a:spLocks noGrp="1" noRot="1" noChangeAspect="1" noTextEdit="1"/>
          </p:cNvSpPr>
          <p:nvPr>
            <p:ph type="sldImg" idx="2"/>
          </p:nvPr>
        </p:nvSpPr>
        <p:spPr>
          <a:noFill/>
          <a:ln>
            <a:headEnd/>
            <a:tailEnd/>
          </a:ln>
        </p:spPr>
      </p:sp>
      <p:sp>
        <p:nvSpPr>
          <p:cNvPr id="31747" name="Google Shape;165;g909363cdf0_2_88:notes">
            <a:extLst>
              <a:ext uri="{FF2B5EF4-FFF2-40B4-BE49-F238E27FC236}">
                <a16:creationId xmlns:a16="http://schemas.microsoft.com/office/drawing/2014/main" id="{1469AEB0-12FE-4D18-9303-611F2618EE20}"/>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Google Shape;173;g909363cdf0_2_96:notes">
            <a:extLst>
              <a:ext uri="{FF2B5EF4-FFF2-40B4-BE49-F238E27FC236}">
                <a16:creationId xmlns:a16="http://schemas.microsoft.com/office/drawing/2014/main" id="{23042D63-E7F7-49C2-866A-EEB7E1D1B571}"/>
              </a:ext>
            </a:extLst>
          </p:cNvPr>
          <p:cNvSpPr>
            <a:spLocks noGrp="1" noRot="1" noChangeAspect="1" noTextEdit="1"/>
          </p:cNvSpPr>
          <p:nvPr>
            <p:ph type="sldImg" idx="2"/>
          </p:nvPr>
        </p:nvSpPr>
        <p:spPr>
          <a:noFill/>
          <a:ln>
            <a:headEnd/>
            <a:tailEnd/>
          </a:ln>
        </p:spPr>
      </p:sp>
      <p:sp>
        <p:nvSpPr>
          <p:cNvPr id="33795" name="Google Shape;174;g909363cdf0_2_96:notes">
            <a:extLst>
              <a:ext uri="{FF2B5EF4-FFF2-40B4-BE49-F238E27FC236}">
                <a16:creationId xmlns:a16="http://schemas.microsoft.com/office/drawing/2014/main" id="{C88FBF00-354C-409A-A73E-AB5F46FFB00B}"/>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Google Shape;180;g909363cdf0_2_102:notes">
            <a:extLst>
              <a:ext uri="{FF2B5EF4-FFF2-40B4-BE49-F238E27FC236}">
                <a16:creationId xmlns:a16="http://schemas.microsoft.com/office/drawing/2014/main" id="{A8877023-24C8-4C33-8075-C540D94DA603}"/>
              </a:ext>
            </a:extLst>
          </p:cNvPr>
          <p:cNvSpPr>
            <a:spLocks noGrp="1" noRot="1" noChangeAspect="1" noTextEdit="1"/>
          </p:cNvSpPr>
          <p:nvPr>
            <p:ph type="sldImg" idx="2"/>
          </p:nvPr>
        </p:nvSpPr>
        <p:spPr>
          <a:noFill/>
          <a:ln>
            <a:headEnd/>
            <a:tailEnd/>
          </a:ln>
        </p:spPr>
      </p:sp>
      <p:sp>
        <p:nvSpPr>
          <p:cNvPr id="35843" name="Google Shape;181;g909363cdf0_2_102:notes">
            <a:extLst>
              <a:ext uri="{FF2B5EF4-FFF2-40B4-BE49-F238E27FC236}">
                <a16:creationId xmlns:a16="http://schemas.microsoft.com/office/drawing/2014/main" id="{EE375BE4-5315-4E68-AA48-6BCF4AFF5DA4}"/>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Google Shape;187;g909363cdf0_2_108:notes">
            <a:extLst>
              <a:ext uri="{FF2B5EF4-FFF2-40B4-BE49-F238E27FC236}">
                <a16:creationId xmlns:a16="http://schemas.microsoft.com/office/drawing/2014/main" id="{CAEE80C9-5BA0-49DF-8D54-45A66D04C36E}"/>
              </a:ext>
            </a:extLst>
          </p:cNvPr>
          <p:cNvSpPr>
            <a:spLocks noGrp="1" noRot="1" noChangeAspect="1" noTextEdit="1"/>
          </p:cNvSpPr>
          <p:nvPr>
            <p:ph type="sldImg" idx="2"/>
          </p:nvPr>
        </p:nvSpPr>
        <p:spPr>
          <a:noFill/>
          <a:ln>
            <a:headEnd/>
            <a:tailEnd/>
          </a:ln>
        </p:spPr>
      </p:sp>
      <p:sp>
        <p:nvSpPr>
          <p:cNvPr id="37891" name="Google Shape;188;g909363cdf0_2_108:notes">
            <a:extLst>
              <a:ext uri="{FF2B5EF4-FFF2-40B4-BE49-F238E27FC236}">
                <a16:creationId xmlns:a16="http://schemas.microsoft.com/office/drawing/2014/main" id="{BDB821FE-AAA9-4CF4-91F8-F99460CF4E70}"/>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8" name="Google Shape;194;g909363cdf0_2_114:notes">
            <a:extLst>
              <a:ext uri="{FF2B5EF4-FFF2-40B4-BE49-F238E27FC236}">
                <a16:creationId xmlns:a16="http://schemas.microsoft.com/office/drawing/2014/main" id="{17E3E8EB-4544-4952-A08C-84E7B5AFBF78}"/>
              </a:ext>
            </a:extLst>
          </p:cNvPr>
          <p:cNvSpPr>
            <a:spLocks noGrp="1" noRot="1" noChangeAspect="1" noTextEdit="1"/>
          </p:cNvSpPr>
          <p:nvPr>
            <p:ph type="sldImg" idx="2"/>
          </p:nvPr>
        </p:nvSpPr>
        <p:spPr>
          <a:noFill/>
          <a:ln>
            <a:headEnd/>
            <a:tailEnd/>
          </a:ln>
        </p:spPr>
      </p:sp>
      <p:sp>
        <p:nvSpPr>
          <p:cNvPr id="39939" name="Google Shape;195;g909363cdf0_2_114:notes">
            <a:extLst>
              <a:ext uri="{FF2B5EF4-FFF2-40B4-BE49-F238E27FC236}">
                <a16:creationId xmlns:a16="http://schemas.microsoft.com/office/drawing/2014/main" id="{F95F7FBC-3224-4913-A16F-F1EDF0457FE5}"/>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6" name="Google Shape;194;g909363cdf0_2_114:notes">
            <a:extLst>
              <a:ext uri="{FF2B5EF4-FFF2-40B4-BE49-F238E27FC236}">
                <a16:creationId xmlns:a16="http://schemas.microsoft.com/office/drawing/2014/main" id="{4618C00A-29E6-4BAF-BE5F-5D0635A5BE2A}"/>
              </a:ext>
            </a:extLst>
          </p:cNvPr>
          <p:cNvSpPr>
            <a:spLocks noGrp="1" noRot="1" noChangeAspect="1" noTextEdit="1"/>
          </p:cNvSpPr>
          <p:nvPr>
            <p:ph type="sldImg" idx="2"/>
          </p:nvPr>
        </p:nvSpPr>
        <p:spPr>
          <a:noFill/>
          <a:ln>
            <a:headEnd/>
            <a:tailEnd/>
          </a:ln>
        </p:spPr>
      </p:sp>
      <p:sp>
        <p:nvSpPr>
          <p:cNvPr id="41987" name="Google Shape;195;g909363cdf0_2_114:notes">
            <a:extLst>
              <a:ext uri="{FF2B5EF4-FFF2-40B4-BE49-F238E27FC236}">
                <a16:creationId xmlns:a16="http://schemas.microsoft.com/office/drawing/2014/main" id="{18B5B4F9-3BC3-4E11-BE76-0FFD3EDC277E}"/>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200;g909363cdf0_2_119:notes">
            <a:extLst>
              <a:ext uri="{FF2B5EF4-FFF2-40B4-BE49-F238E27FC236}">
                <a16:creationId xmlns:a16="http://schemas.microsoft.com/office/drawing/2014/main" id="{01777209-EEAC-4865-A8B5-B93990DF3D8F}"/>
              </a:ext>
            </a:extLst>
          </p:cNvPr>
          <p:cNvSpPr>
            <a:spLocks noGrp="1" noRot="1" noChangeAspect="1" noTextEdit="1"/>
          </p:cNvSpPr>
          <p:nvPr>
            <p:ph type="sldImg" idx="2"/>
          </p:nvPr>
        </p:nvSpPr>
        <p:spPr>
          <a:noFill/>
          <a:ln>
            <a:headEnd/>
            <a:tailEnd/>
          </a:ln>
        </p:spPr>
      </p:sp>
      <p:sp>
        <p:nvSpPr>
          <p:cNvPr id="44035" name="Google Shape;201;g909363cdf0_2_119:notes">
            <a:extLst>
              <a:ext uri="{FF2B5EF4-FFF2-40B4-BE49-F238E27FC236}">
                <a16:creationId xmlns:a16="http://schemas.microsoft.com/office/drawing/2014/main" id="{8607ACF7-F70E-45FC-9D46-B748DCB40A3F}"/>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63;g909363cdf0_2_7:notes">
            <a:extLst>
              <a:ext uri="{FF2B5EF4-FFF2-40B4-BE49-F238E27FC236}">
                <a16:creationId xmlns:a16="http://schemas.microsoft.com/office/drawing/2014/main" id="{C1B52A0F-A52E-41C6-9376-A995DBAD3EA0}"/>
              </a:ext>
            </a:extLst>
          </p:cNvPr>
          <p:cNvSpPr>
            <a:spLocks noGrp="1" noRot="1" noChangeAspect="1" noTextEdit="1"/>
          </p:cNvSpPr>
          <p:nvPr>
            <p:ph type="sldImg" idx="2"/>
          </p:nvPr>
        </p:nvSpPr>
        <p:spPr>
          <a:noFill/>
          <a:ln>
            <a:headEnd/>
            <a:tailEnd/>
          </a:ln>
        </p:spPr>
      </p:sp>
      <p:sp>
        <p:nvSpPr>
          <p:cNvPr id="9219" name="Google Shape;64;g909363cdf0_2_7:notes">
            <a:extLst>
              <a:ext uri="{FF2B5EF4-FFF2-40B4-BE49-F238E27FC236}">
                <a16:creationId xmlns:a16="http://schemas.microsoft.com/office/drawing/2014/main" id="{F03454E4-8A5F-4E1C-93F2-2A6485D0B8C4}"/>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208;g909363cdf0_2_126:notes">
            <a:extLst>
              <a:ext uri="{FF2B5EF4-FFF2-40B4-BE49-F238E27FC236}">
                <a16:creationId xmlns:a16="http://schemas.microsoft.com/office/drawing/2014/main" id="{570C7BBB-0698-47A1-BE9B-77AF1A7C95BF}"/>
              </a:ext>
            </a:extLst>
          </p:cNvPr>
          <p:cNvSpPr>
            <a:spLocks noGrp="1" noRot="1" noChangeAspect="1" noTextEdit="1"/>
          </p:cNvSpPr>
          <p:nvPr>
            <p:ph type="sldImg" idx="2"/>
          </p:nvPr>
        </p:nvSpPr>
        <p:spPr>
          <a:noFill/>
          <a:ln>
            <a:headEnd/>
            <a:tailEnd/>
          </a:ln>
        </p:spPr>
      </p:sp>
      <p:sp>
        <p:nvSpPr>
          <p:cNvPr id="46083" name="Google Shape;209;g909363cdf0_2_126:notes">
            <a:extLst>
              <a:ext uri="{FF2B5EF4-FFF2-40B4-BE49-F238E27FC236}">
                <a16:creationId xmlns:a16="http://schemas.microsoft.com/office/drawing/2014/main" id="{451978DF-17E5-4AD6-98D7-1F8E45BE461D}"/>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Google Shape;218;g909363cdf0_2_135:notes">
            <a:extLst>
              <a:ext uri="{FF2B5EF4-FFF2-40B4-BE49-F238E27FC236}">
                <a16:creationId xmlns:a16="http://schemas.microsoft.com/office/drawing/2014/main" id="{90EE1D10-D126-4715-AEB8-D6B7672B1DE7}"/>
              </a:ext>
            </a:extLst>
          </p:cNvPr>
          <p:cNvSpPr>
            <a:spLocks noGrp="1" noRot="1" noChangeAspect="1" noTextEdit="1"/>
          </p:cNvSpPr>
          <p:nvPr>
            <p:ph type="sldImg" idx="2"/>
          </p:nvPr>
        </p:nvSpPr>
        <p:spPr>
          <a:noFill/>
          <a:ln>
            <a:headEnd/>
            <a:tailEnd/>
          </a:ln>
        </p:spPr>
      </p:sp>
      <p:sp>
        <p:nvSpPr>
          <p:cNvPr id="48131" name="Google Shape;219;g909363cdf0_2_135:notes">
            <a:extLst>
              <a:ext uri="{FF2B5EF4-FFF2-40B4-BE49-F238E27FC236}">
                <a16:creationId xmlns:a16="http://schemas.microsoft.com/office/drawing/2014/main" id="{A7B308FB-18AB-4626-B71B-FBA76F4D510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8" name="Google Shape;226;g909363cdf0_2_142:notes">
            <a:extLst>
              <a:ext uri="{FF2B5EF4-FFF2-40B4-BE49-F238E27FC236}">
                <a16:creationId xmlns:a16="http://schemas.microsoft.com/office/drawing/2014/main" id="{D1056401-ACEB-4713-8B80-58DFA3E1D9E9}"/>
              </a:ext>
            </a:extLst>
          </p:cNvPr>
          <p:cNvSpPr>
            <a:spLocks noGrp="1" noRot="1" noChangeAspect="1" noTextEdit="1"/>
          </p:cNvSpPr>
          <p:nvPr>
            <p:ph type="sldImg" idx="2"/>
          </p:nvPr>
        </p:nvSpPr>
        <p:spPr>
          <a:noFill/>
          <a:ln>
            <a:headEnd/>
            <a:tailEnd/>
          </a:ln>
        </p:spPr>
      </p:sp>
      <p:sp>
        <p:nvSpPr>
          <p:cNvPr id="50179" name="Google Shape;227;g909363cdf0_2_142:notes">
            <a:extLst>
              <a:ext uri="{FF2B5EF4-FFF2-40B4-BE49-F238E27FC236}">
                <a16:creationId xmlns:a16="http://schemas.microsoft.com/office/drawing/2014/main" id="{55EE9882-A6C4-4790-BA5E-D448B573C4D4}"/>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233;g909363cdf0_2_148:notes">
            <a:extLst>
              <a:ext uri="{FF2B5EF4-FFF2-40B4-BE49-F238E27FC236}">
                <a16:creationId xmlns:a16="http://schemas.microsoft.com/office/drawing/2014/main" id="{3F69B128-5299-4758-AE44-EE4347F378D5}"/>
              </a:ext>
            </a:extLst>
          </p:cNvPr>
          <p:cNvSpPr>
            <a:spLocks noGrp="1" noRot="1" noChangeAspect="1" noTextEdit="1"/>
          </p:cNvSpPr>
          <p:nvPr>
            <p:ph type="sldImg" idx="2"/>
          </p:nvPr>
        </p:nvSpPr>
        <p:spPr>
          <a:noFill/>
          <a:ln>
            <a:headEnd/>
            <a:tailEnd/>
          </a:ln>
        </p:spPr>
      </p:sp>
      <p:sp>
        <p:nvSpPr>
          <p:cNvPr id="52227" name="Google Shape;234;g909363cdf0_2_148:notes">
            <a:extLst>
              <a:ext uri="{FF2B5EF4-FFF2-40B4-BE49-F238E27FC236}">
                <a16:creationId xmlns:a16="http://schemas.microsoft.com/office/drawing/2014/main" id="{95FD4536-0A93-411A-B516-693F15B3C393}"/>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Google Shape;260;g909363cdf0_2_154:notes">
            <a:extLst>
              <a:ext uri="{FF2B5EF4-FFF2-40B4-BE49-F238E27FC236}">
                <a16:creationId xmlns:a16="http://schemas.microsoft.com/office/drawing/2014/main" id="{B42C8383-E216-416E-A348-CD70E2312FB2}"/>
              </a:ext>
            </a:extLst>
          </p:cNvPr>
          <p:cNvSpPr>
            <a:spLocks noGrp="1" noRot="1" noChangeAspect="1" noTextEdit="1"/>
          </p:cNvSpPr>
          <p:nvPr>
            <p:ph type="sldImg" idx="2"/>
          </p:nvPr>
        </p:nvSpPr>
        <p:spPr>
          <a:noFill/>
          <a:ln>
            <a:headEnd/>
            <a:tailEnd/>
          </a:ln>
        </p:spPr>
      </p:sp>
      <p:sp>
        <p:nvSpPr>
          <p:cNvPr id="54275" name="Google Shape;261;g909363cdf0_2_154:notes">
            <a:extLst>
              <a:ext uri="{FF2B5EF4-FFF2-40B4-BE49-F238E27FC236}">
                <a16:creationId xmlns:a16="http://schemas.microsoft.com/office/drawing/2014/main" id="{79AF6627-3A17-43CD-B015-3CD6D029E998}"/>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274;g909363cdf0_2_160:notes">
            <a:extLst>
              <a:ext uri="{FF2B5EF4-FFF2-40B4-BE49-F238E27FC236}">
                <a16:creationId xmlns:a16="http://schemas.microsoft.com/office/drawing/2014/main" id="{7E019643-2B63-49E4-BD08-55B4EB981FBF}"/>
              </a:ext>
            </a:extLst>
          </p:cNvPr>
          <p:cNvSpPr>
            <a:spLocks noGrp="1" noRot="1" noChangeAspect="1" noTextEdit="1"/>
          </p:cNvSpPr>
          <p:nvPr>
            <p:ph type="sldImg" idx="2"/>
          </p:nvPr>
        </p:nvSpPr>
        <p:spPr>
          <a:noFill/>
          <a:ln>
            <a:headEnd/>
            <a:tailEnd/>
          </a:ln>
        </p:spPr>
      </p:sp>
      <p:sp>
        <p:nvSpPr>
          <p:cNvPr id="56323" name="Google Shape;275;g909363cdf0_2_160:notes">
            <a:extLst>
              <a:ext uri="{FF2B5EF4-FFF2-40B4-BE49-F238E27FC236}">
                <a16:creationId xmlns:a16="http://schemas.microsoft.com/office/drawing/2014/main" id="{E4790112-DB75-4033-A9AA-4474E5AF4B6A}"/>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Google Shape;281;g909363cdf0_2_166:notes">
            <a:extLst>
              <a:ext uri="{FF2B5EF4-FFF2-40B4-BE49-F238E27FC236}">
                <a16:creationId xmlns:a16="http://schemas.microsoft.com/office/drawing/2014/main" id="{9B3E564A-2C15-4B65-B93E-D8C531F243D3}"/>
              </a:ext>
            </a:extLst>
          </p:cNvPr>
          <p:cNvSpPr>
            <a:spLocks noGrp="1" noRot="1" noChangeAspect="1" noTextEdit="1"/>
          </p:cNvSpPr>
          <p:nvPr>
            <p:ph type="sldImg" idx="2"/>
          </p:nvPr>
        </p:nvSpPr>
        <p:spPr>
          <a:noFill/>
          <a:ln>
            <a:headEnd/>
            <a:tailEnd/>
          </a:ln>
        </p:spPr>
      </p:sp>
      <p:sp>
        <p:nvSpPr>
          <p:cNvPr id="58371" name="Google Shape;282;g909363cdf0_2_166:notes">
            <a:extLst>
              <a:ext uri="{FF2B5EF4-FFF2-40B4-BE49-F238E27FC236}">
                <a16:creationId xmlns:a16="http://schemas.microsoft.com/office/drawing/2014/main" id="{49B095BF-7D03-4A28-94D3-FB52681D972B}"/>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295;g909363cdf0_2_172:notes">
            <a:extLst>
              <a:ext uri="{FF2B5EF4-FFF2-40B4-BE49-F238E27FC236}">
                <a16:creationId xmlns:a16="http://schemas.microsoft.com/office/drawing/2014/main" id="{1B83ECEF-2F63-43A4-AA77-3C5808A311FB}"/>
              </a:ext>
            </a:extLst>
          </p:cNvPr>
          <p:cNvSpPr>
            <a:spLocks noGrp="1" noRot="1" noChangeAspect="1" noTextEdit="1"/>
          </p:cNvSpPr>
          <p:nvPr>
            <p:ph type="sldImg" idx="2"/>
          </p:nvPr>
        </p:nvSpPr>
        <p:spPr>
          <a:noFill/>
          <a:ln>
            <a:headEnd/>
            <a:tailEnd/>
          </a:ln>
        </p:spPr>
      </p:sp>
      <p:sp>
        <p:nvSpPr>
          <p:cNvPr id="60419" name="Google Shape;296;g909363cdf0_2_172:notes">
            <a:extLst>
              <a:ext uri="{FF2B5EF4-FFF2-40B4-BE49-F238E27FC236}">
                <a16:creationId xmlns:a16="http://schemas.microsoft.com/office/drawing/2014/main" id="{79C957F3-5F14-4790-AB94-B0AFA5820021}"/>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70;g909363cdf0_2_13:notes">
            <a:extLst>
              <a:ext uri="{FF2B5EF4-FFF2-40B4-BE49-F238E27FC236}">
                <a16:creationId xmlns:a16="http://schemas.microsoft.com/office/drawing/2014/main" id="{5A54D95A-8AD4-4176-942A-E9332429154B}"/>
              </a:ext>
            </a:extLst>
          </p:cNvPr>
          <p:cNvSpPr>
            <a:spLocks noGrp="1" noRot="1" noChangeAspect="1" noTextEdit="1"/>
          </p:cNvSpPr>
          <p:nvPr>
            <p:ph type="sldImg" idx="2"/>
          </p:nvPr>
        </p:nvSpPr>
        <p:spPr>
          <a:noFill/>
          <a:ln>
            <a:headEnd/>
            <a:tailEnd/>
          </a:ln>
        </p:spPr>
      </p:sp>
      <p:sp>
        <p:nvSpPr>
          <p:cNvPr id="11267" name="Google Shape;71;g909363cdf0_2_13:notes">
            <a:extLst>
              <a:ext uri="{FF2B5EF4-FFF2-40B4-BE49-F238E27FC236}">
                <a16:creationId xmlns:a16="http://schemas.microsoft.com/office/drawing/2014/main" id="{1F4E35D8-592C-4CF5-8323-FF6BB7A541F3}"/>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77;g909363cdf0_2_19:notes">
            <a:extLst>
              <a:ext uri="{FF2B5EF4-FFF2-40B4-BE49-F238E27FC236}">
                <a16:creationId xmlns:a16="http://schemas.microsoft.com/office/drawing/2014/main" id="{6CC5256A-CD94-49AF-B6C0-8A471DD98B43}"/>
              </a:ext>
            </a:extLst>
          </p:cNvPr>
          <p:cNvSpPr>
            <a:spLocks noGrp="1" noRot="1" noChangeAspect="1" noTextEdit="1"/>
          </p:cNvSpPr>
          <p:nvPr>
            <p:ph type="sldImg" idx="2"/>
          </p:nvPr>
        </p:nvSpPr>
        <p:spPr>
          <a:noFill/>
          <a:ln>
            <a:headEnd/>
            <a:tailEnd/>
          </a:ln>
        </p:spPr>
      </p:sp>
      <p:sp>
        <p:nvSpPr>
          <p:cNvPr id="13315" name="Google Shape;78;g909363cdf0_2_19:notes">
            <a:extLst>
              <a:ext uri="{FF2B5EF4-FFF2-40B4-BE49-F238E27FC236}">
                <a16:creationId xmlns:a16="http://schemas.microsoft.com/office/drawing/2014/main" id="{6406D455-75C0-4E96-B1F2-C9FF3FFB2BBD}"/>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83;g909363cdf0_2_24:notes">
            <a:extLst>
              <a:ext uri="{FF2B5EF4-FFF2-40B4-BE49-F238E27FC236}">
                <a16:creationId xmlns:a16="http://schemas.microsoft.com/office/drawing/2014/main" id="{637AD7F9-DEDB-4C20-A546-CB2A2E2492A9}"/>
              </a:ext>
            </a:extLst>
          </p:cNvPr>
          <p:cNvSpPr>
            <a:spLocks noGrp="1" noRot="1" noChangeAspect="1" noTextEdit="1"/>
          </p:cNvSpPr>
          <p:nvPr>
            <p:ph type="sldImg" idx="2"/>
          </p:nvPr>
        </p:nvSpPr>
        <p:spPr>
          <a:noFill/>
          <a:ln>
            <a:headEnd/>
            <a:tailEnd/>
          </a:ln>
        </p:spPr>
      </p:sp>
      <p:sp>
        <p:nvSpPr>
          <p:cNvPr id="15363" name="Google Shape;84;g909363cdf0_2_24:notes">
            <a:extLst>
              <a:ext uri="{FF2B5EF4-FFF2-40B4-BE49-F238E27FC236}">
                <a16:creationId xmlns:a16="http://schemas.microsoft.com/office/drawing/2014/main" id="{533099CB-DEB1-4174-85E4-56712F801DE6}"/>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Google Shape;92;g909363cdf0_2_32:notes">
            <a:extLst>
              <a:ext uri="{FF2B5EF4-FFF2-40B4-BE49-F238E27FC236}">
                <a16:creationId xmlns:a16="http://schemas.microsoft.com/office/drawing/2014/main" id="{F2287EE2-19A1-4947-A02A-551DB290AC18}"/>
              </a:ext>
            </a:extLst>
          </p:cNvPr>
          <p:cNvSpPr>
            <a:spLocks noGrp="1" noRot="1" noChangeAspect="1" noTextEdit="1"/>
          </p:cNvSpPr>
          <p:nvPr>
            <p:ph type="sldImg" idx="2"/>
          </p:nvPr>
        </p:nvSpPr>
        <p:spPr>
          <a:noFill/>
          <a:ln>
            <a:headEnd/>
            <a:tailEnd/>
          </a:ln>
        </p:spPr>
      </p:sp>
      <p:sp>
        <p:nvSpPr>
          <p:cNvPr id="17411" name="Google Shape;93;g909363cdf0_2_32:notes">
            <a:extLst>
              <a:ext uri="{FF2B5EF4-FFF2-40B4-BE49-F238E27FC236}">
                <a16:creationId xmlns:a16="http://schemas.microsoft.com/office/drawing/2014/main" id="{BDA54394-F5BE-4193-9A29-F3C4C5587F92}"/>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05;g909363cdf0_2_44:notes">
            <a:extLst>
              <a:ext uri="{FF2B5EF4-FFF2-40B4-BE49-F238E27FC236}">
                <a16:creationId xmlns:a16="http://schemas.microsoft.com/office/drawing/2014/main" id="{993BCC48-B84B-4AEC-BF5B-BBA50E06AB50}"/>
              </a:ext>
            </a:extLst>
          </p:cNvPr>
          <p:cNvSpPr>
            <a:spLocks noGrp="1" noRot="1" noChangeAspect="1" noTextEdit="1"/>
          </p:cNvSpPr>
          <p:nvPr>
            <p:ph type="sldImg" idx="2"/>
          </p:nvPr>
        </p:nvSpPr>
        <p:spPr>
          <a:noFill/>
          <a:ln>
            <a:headEnd/>
            <a:tailEnd/>
          </a:ln>
        </p:spPr>
      </p:sp>
      <p:sp>
        <p:nvSpPr>
          <p:cNvPr id="19459" name="Google Shape;106;g909363cdf0_2_44:notes">
            <a:extLst>
              <a:ext uri="{FF2B5EF4-FFF2-40B4-BE49-F238E27FC236}">
                <a16:creationId xmlns:a16="http://schemas.microsoft.com/office/drawing/2014/main" id="{BD57ACB8-D96A-4E33-9D05-35103AB05EAB}"/>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Google Shape;117;g909363cdf0_2_55:notes">
            <a:extLst>
              <a:ext uri="{FF2B5EF4-FFF2-40B4-BE49-F238E27FC236}">
                <a16:creationId xmlns:a16="http://schemas.microsoft.com/office/drawing/2014/main" id="{1FCC9A5D-B571-48A5-9CEF-9BC4F5733B67}"/>
              </a:ext>
            </a:extLst>
          </p:cNvPr>
          <p:cNvSpPr>
            <a:spLocks noGrp="1" noRot="1" noChangeAspect="1" noTextEdit="1"/>
          </p:cNvSpPr>
          <p:nvPr>
            <p:ph type="sldImg" idx="2"/>
          </p:nvPr>
        </p:nvSpPr>
        <p:spPr>
          <a:noFill/>
          <a:ln>
            <a:headEnd/>
            <a:tailEnd/>
          </a:ln>
        </p:spPr>
      </p:sp>
      <p:sp>
        <p:nvSpPr>
          <p:cNvPr id="21507" name="Google Shape;118;g909363cdf0_2_55:notes">
            <a:extLst>
              <a:ext uri="{FF2B5EF4-FFF2-40B4-BE49-F238E27FC236}">
                <a16:creationId xmlns:a16="http://schemas.microsoft.com/office/drawing/2014/main" id="{A85E6454-EC03-474B-8FED-9BC9F2472324}"/>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Google Shape;127;g909363cdf0_2_64:notes">
            <a:extLst>
              <a:ext uri="{FF2B5EF4-FFF2-40B4-BE49-F238E27FC236}">
                <a16:creationId xmlns:a16="http://schemas.microsoft.com/office/drawing/2014/main" id="{5B920EFE-235C-4EEB-A952-30237B8135F1}"/>
              </a:ext>
            </a:extLst>
          </p:cNvPr>
          <p:cNvSpPr>
            <a:spLocks noGrp="1" noRot="1" noChangeAspect="1" noTextEdit="1"/>
          </p:cNvSpPr>
          <p:nvPr>
            <p:ph type="sldImg" idx="2"/>
          </p:nvPr>
        </p:nvSpPr>
        <p:spPr>
          <a:noFill/>
          <a:ln>
            <a:headEnd/>
            <a:tailEnd/>
          </a:ln>
        </p:spPr>
      </p:sp>
      <p:sp>
        <p:nvSpPr>
          <p:cNvPr id="23555" name="Google Shape;128;g909363cdf0_2_64:notes">
            <a:extLst>
              <a:ext uri="{FF2B5EF4-FFF2-40B4-BE49-F238E27FC236}">
                <a16:creationId xmlns:a16="http://schemas.microsoft.com/office/drawing/2014/main" id="{558E5BED-BBD2-4F6B-9786-3607B33B015C}"/>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4" name="Google Shape;10;p2">
            <a:extLst>
              <a:ext uri="{FF2B5EF4-FFF2-40B4-BE49-F238E27FC236}">
                <a16:creationId xmlns:a16="http://schemas.microsoft.com/office/drawing/2014/main" id="{C2A34903-DCE9-4057-886E-B6D8049074EF}"/>
              </a:ext>
            </a:extLst>
          </p:cNvPr>
          <p:cNvGrpSpPr>
            <a:grpSpLocks/>
          </p:cNvGrpSpPr>
          <p:nvPr/>
        </p:nvGrpSpPr>
        <p:grpSpPr bwMode="auto">
          <a:xfrm>
            <a:off x="4349750" y="2855913"/>
            <a:ext cx="444500" cy="104775"/>
            <a:chOff x="4137525" y="2915950"/>
            <a:chExt cx="869100" cy="207000"/>
          </a:xfrm>
        </p:grpSpPr>
        <p:sp>
          <p:nvSpPr>
            <p:cNvPr id="5" name="Google Shape;11;p2">
              <a:extLst>
                <a:ext uri="{FF2B5EF4-FFF2-40B4-BE49-F238E27FC236}">
                  <a16:creationId xmlns:a16="http://schemas.microsoft.com/office/drawing/2014/main" id="{1B4703C7-6F50-4677-92D9-F036AAE6A238}"/>
                </a:ext>
              </a:extLst>
            </p:cNvPr>
            <p:cNvSpPr>
              <a:spLocks noChangeArrowheads="1"/>
            </p:cNvSpPr>
            <p:nvPr/>
          </p:nvSpPr>
          <p:spPr bwMode="auto">
            <a:xfrm>
              <a:off x="4468575" y="2915950"/>
              <a:ext cx="207000"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6" name="Google Shape;12;p2">
              <a:extLst>
                <a:ext uri="{FF2B5EF4-FFF2-40B4-BE49-F238E27FC236}">
                  <a16:creationId xmlns:a16="http://schemas.microsoft.com/office/drawing/2014/main" id="{51B54DB2-B22C-4D75-923C-58FE9570CEA5}"/>
                </a:ext>
              </a:extLst>
            </p:cNvPr>
            <p:cNvSpPr>
              <a:spLocks noChangeArrowheads="1"/>
            </p:cNvSpPr>
            <p:nvPr/>
          </p:nvSpPr>
          <p:spPr bwMode="auto">
            <a:xfrm>
              <a:off x="4799625" y="2915950"/>
              <a:ext cx="207000"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7" name="Google Shape;13;p2">
              <a:extLst>
                <a:ext uri="{FF2B5EF4-FFF2-40B4-BE49-F238E27FC236}">
                  <a16:creationId xmlns:a16="http://schemas.microsoft.com/office/drawing/2014/main" id="{3B2F850C-55A5-499F-A5A5-563DFDBA2812}"/>
                </a:ext>
              </a:extLst>
            </p:cNvPr>
            <p:cNvSpPr>
              <a:spLocks noChangeArrowheads="1"/>
            </p:cNvSpPr>
            <p:nvPr/>
          </p:nvSpPr>
          <p:spPr bwMode="auto">
            <a:xfrm>
              <a:off x="4137525" y="2915950"/>
              <a:ext cx="207000" cy="2070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anchor="b">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 name="Google Shape;16;p2">
            <a:extLst>
              <a:ext uri="{FF2B5EF4-FFF2-40B4-BE49-F238E27FC236}">
                <a16:creationId xmlns:a16="http://schemas.microsoft.com/office/drawing/2014/main" id="{1865CDB7-9D86-4214-8AC3-C3356C50414F}"/>
              </a:ext>
            </a:extLst>
          </p:cNvPr>
          <p:cNvSpPr txBox="1">
            <a:spLocks noGrp="1" noChangeArrowheads="1"/>
          </p:cNvSpPr>
          <p:nvPr>
            <p:ph type="sldNum" idx="10"/>
          </p:nvPr>
        </p:nvSpPr>
        <p:spPr/>
        <p:txBody>
          <a:bodyPr/>
          <a:lstStyle>
            <a:lvl1pPr>
              <a:defRPr/>
            </a:lvl1pPr>
          </a:lstStyle>
          <a:p>
            <a:fld id="{E4E00F62-0209-49A8-812C-1E56A5C39E5F}" type="slidenum">
              <a:rPr lang="en-US" altLang="en-US"/>
              <a:pPr/>
              <a:t>‹#›</a:t>
            </a:fld>
            <a:endParaRPr lang="en-US" altLang="en-US"/>
          </a:p>
        </p:txBody>
      </p:sp>
    </p:spTree>
    <p:extLst>
      <p:ext uri="{BB962C8B-B14F-4D97-AF65-F5344CB8AC3E}">
        <p14:creationId xmlns:p14="http://schemas.microsoft.com/office/powerpoint/2010/main" val="3455509705"/>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311700" y="1255275"/>
            <a:ext cx="8520600" cy="1890600"/>
          </a:xfrm>
          <a:prstGeom prst="rect">
            <a:avLst/>
          </a:prstGeom>
        </p:spPr>
        <p:txBody>
          <a:bodyPr spcFirstLastPara="1" anchor="b">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rPr lang="en-US"/>
              <a:t>Click to edit Master title style</a:t>
            </a:r>
            <a:endParaRP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 name="Google Shape;8;p1">
            <a:extLst>
              <a:ext uri="{FF2B5EF4-FFF2-40B4-BE49-F238E27FC236}">
                <a16:creationId xmlns:a16="http://schemas.microsoft.com/office/drawing/2014/main" id="{843B2499-FC28-47DF-BD6F-D22D9A338EAF}"/>
              </a:ext>
            </a:extLst>
          </p:cNvPr>
          <p:cNvSpPr txBox="1">
            <a:spLocks noGrp="1" noChangeArrowheads="1"/>
          </p:cNvSpPr>
          <p:nvPr>
            <p:ph type="sldNum" idx="13"/>
          </p:nvPr>
        </p:nvSpPr>
        <p:spPr>
          <a:ln/>
        </p:spPr>
        <p:txBody>
          <a:bodyPr/>
          <a:lstStyle>
            <a:lvl1pPr>
              <a:defRPr/>
            </a:lvl1pPr>
          </a:lstStyle>
          <a:p>
            <a:fld id="{6A991530-72C7-4156-94EB-ACE570608D07}" type="slidenum">
              <a:rPr lang="en-US" altLang="en-US"/>
              <a:pPr/>
              <a:t>‹#›</a:t>
            </a:fld>
            <a:endParaRPr lang="en-US" altLang="en-US"/>
          </a:p>
        </p:txBody>
      </p:sp>
    </p:spTree>
    <p:extLst>
      <p:ext uri="{BB962C8B-B14F-4D97-AF65-F5344CB8AC3E}">
        <p14:creationId xmlns:p14="http://schemas.microsoft.com/office/powerpoint/2010/main" val="133757397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8;p1">
            <a:extLst>
              <a:ext uri="{FF2B5EF4-FFF2-40B4-BE49-F238E27FC236}">
                <a16:creationId xmlns:a16="http://schemas.microsoft.com/office/drawing/2014/main" id="{C632E487-6253-4341-9540-AADDAAE9905D}"/>
              </a:ext>
            </a:extLst>
          </p:cNvPr>
          <p:cNvSpPr txBox="1">
            <a:spLocks noGrp="1" noChangeArrowheads="1"/>
          </p:cNvSpPr>
          <p:nvPr>
            <p:ph type="sldNum" idx="13"/>
          </p:nvPr>
        </p:nvSpPr>
        <p:spPr>
          <a:ln/>
        </p:spPr>
        <p:txBody>
          <a:bodyPr/>
          <a:lstStyle>
            <a:lvl1pPr>
              <a:defRPr/>
            </a:lvl1pPr>
          </a:lstStyle>
          <a:p>
            <a:fld id="{8CA69D73-A29F-4FE2-85FF-A74EFE1C30D5}" type="slidenum">
              <a:rPr lang="en-US" altLang="en-US"/>
              <a:pPr/>
              <a:t>‹#›</a:t>
            </a:fld>
            <a:endParaRPr lang="en-US" altLang="en-US"/>
          </a:p>
        </p:txBody>
      </p:sp>
    </p:spTree>
    <p:extLst>
      <p:ext uri="{BB962C8B-B14F-4D97-AF65-F5344CB8AC3E}">
        <p14:creationId xmlns:p14="http://schemas.microsoft.com/office/powerpoint/2010/main" val="220705098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anchor="ctr">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 name="Google Shape;8;p1">
            <a:extLst>
              <a:ext uri="{FF2B5EF4-FFF2-40B4-BE49-F238E27FC236}">
                <a16:creationId xmlns:a16="http://schemas.microsoft.com/office/drawing/2014/main" id="{8F8B0F9B-9AD5-4574-88EE-2AFA6D749742}"/>
              </a:ext>
            </a:extLst>
          </p:cNvPr>
          <p:cNvSpPr txBox="1">
            <a:spLocks noGrp="1" noChangeArrowheads="1"/>
          </p:cNvSpPr>
          <p:nvPr>
            <p:ph type="sldNum" idx="13"/>
          </p:nvPr>
        </p:nvSpPr>
        <p:spPr>
          <a:ln/>
        </p:spPr>
        <p:txBody>
          <a:bodyPr/>
          <a:lstStyle>
            <a:lvl1pPr>
              <a:defRPr/>
            </a:lvl1pPr>
          </a:lstStyle>
          <a:p>
            <a:fld id="{F1ABE955-100D-4B0B-A694-CA696E8D7E27}" type="slidenum">
              <a:rPr lang="en-US" altLang="en-US"/>
              <a:pPr/>
              <a:t>‹#›</a:t>
            </a:fld>
            <a:endParaRPr lang="en-US" altLang="en-US"/>
          </a:p>
        </p:txBody>
      </p:sp>
    </p:spTree>
    <p:extLst>
      <p:ext uri="{BB962C8B-B14F-4D97-AF65-F5344CB8AC3E}">
        <p14:creationId xmlns:p14="http://schemas.microsoft.com/office/powerpoint/2010/main" val="26444792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 name="Google Shape;8;p1">
            <a:extLst>
              <a:ext uri="{FF2B5EF4-FFF2-40B4-BE49-F238E27FC236}">
                <a16:creationId xmlns:a16="http://schemas.microsoft.com/office/drawing/2014/main" id="{D4494B4A-49E4-4741-8B84-68C3937C279B}"/>
              </a:ext>
            </a:extLst>
          </p:cNvPr>
          <p:cNvSpPr txBox="1">
            <a:spLocks noGrp="1" noChangeArrowheads="1"/>
          </p:cNvSpPr>
          <p:nvPr>
            <p:ph type="sldNum" idx="13"/>
          </p:nvPr>
        </p:nvSpPr>
        <p:spPr>
          <a:ln/>
        </p:spPr>
        <p:txBody>
          <a:bodyPr/>
          <a:lstStyle>
            <a:lvl1pPr>
              <a:defRPr/>
            </a:lvl1pPr>
          </a:lstStyle>
          <a:p>
            <a:fld id="{FBD0DC18-62E7-434F-B40E-769F2E70A42F}" type="slidenum">
              <a:rPr lang="en-US" altLang="en-US"/>
              <a:pPr/>
              <a:t>‹#›</a:t>
            </a:fld>
            <a:endParaRPr lang="en-US" altLang="en-US"/>
          </a:p>
        </p:txBody>
      </p:sp>
    </p:spTree>
    <p:extLst>
      <p:ext uri="{BB962C8B-B14F-4D97-AF65-F5344CB8AC3E}">
        <p14:creationId xmlns:p14="http://schemas.microsoft.com/office/powerpoint/2010/main" val="25276499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 name="Google Shape;8;p1">
            <a:extLst>
              <a:ext uri="{FF2B5EF4-FFF2-40B4-BE49-F238E27FC236}">
                <a16:creationId xmlns:a16="http://schemas.microsoft.com/office/drawing/2014/main" id="{99FB7520-A793-4E49-A98E-1B649D580A71}"/>
              </a:ext>
            </a:extLst>
          </p:cNvPr>
          <p:cNvSpPr txBox="1">
            <a:spLocks noGrp="1" noChangeArrowheads="1"/>
          </p:cNvSpPr>
          <p:nvPr>
            <p:ph type="sldNum" idx="13"/>
          </p:nvPr>
        </p:nvSpPr>
        <p:spPr>
          <a:ln/>
        </p:spPr>
        <p:txBody>
          <a:bodyPr/>
          <a:lstStyle>
            <a:lvl1pPr>
              <a:defRPr/>
            </a:lvl1pPr>
          </a:lstStyle>
          <a:p>
            <a:fld id="{9ABF6ECC-2EF0-4229-A251-A897881AC289}" type="slidenum">
              <a:rPr lang="en-US" altLang="en-US"/>
              <a:pPr/>
              <a:t>‹#›</a:t>
            </a:fld>
            <a:endParaRPr lang="en-US" altLang="en-US"/>
          </a:p>
        </p:txBody>
      </p:sp>
    </p:spTree>
    <p:extLst>
      <p:ext uri="{BB962C8B-B14F-4D97-AF65-F5344CB8AC3E}">
        <p14:creationId xmlns:p14="http://schemas.microsoft.com/office/powerpoint/2010/main" val="2079489519"/>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 name="Google Shape;8;p1">
            <a:extLst>
              <a:ext uri="{FF2B5EF4-FFF2-40B4-BE49-F238E27FC236}">
                <a16:creationId xmlns:a16="http://schemas.microsoft.com/office/drawing/2014/main" id="{D9634C7B-02E2-4581-997E-C5C086D26639}"/>
              </a:ext>
            </a:extLst>
          </p:cNvPr>
          <p:cNvSpPr txBox="1">
            <a:spLocks noGrp="1" noChangeArrowheads="1"/>
          </p:cNvSpPr>
          <p:nvPr>
            <p:ph type="sldNum" idx="13"/>
          </p:nvPr>
        </p:nvSpPr>
        <p:spPr>
          <a:ln/>
        </p:spPr>
        <p:txBody>
          <a:bodyPr/>
          <a:lstStyle>
            <a:lvl1pPr>
              <a:defRPr/>
            </a:lvl1pPr>
          </a:lstStyle>
          <a:p>
            <a:fld id="{618C01D9-534F-47B6-85FA-C6057AA504A1}" type="slidenum">
              <a:rPr lang="en-US" altLang="en-US"/>
              <a:pPr/>
              <a:t>‹#›</a:t>
            </a:fld>
            <a:endParaRPr lang="en-US" altLang="en-US"/>
          </a:p>
        </p:txBody>
      </p:sp>
    </p:spTree>
    <p:extLst>
      <p:ext uri="{BB962C8B-B14F-4D97-AF65-F5344CB8AC3E}">
        <p14:creationId xmlns:p14="http://schemas.microsoft.com/office/powerpoint/2010/main" val="715031061"/>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anchor="b">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 name="Google Shape;8;p1">
            <a:extLst>
              <a:ext uri="{FF2B5EF4-FFF2-40B4-BE49-F238E27FC236}">
                <a16:creationId xmlns:a16="http://schemas.microsoft.com/office/drawing/2014/main" id="{356C10B2-50C9-49B2-8E7C-9053E5A5FA4F}"/>
              </a:ext>
            </a:extLst>
          </p:cNvPr>
          <p:cNvSpPr txBox="1">
            <a:spLocks noGrp="1" noChangeArrowheads="1"/>
          </p:cNvSpPr>
          <p:nvPr>
            <p:ph type="sldNum" idx="13"/>
          </p:nvPr>
        </p:nvSpPr>
        <p:spPr>
          <a:ln/>
        </p:spPr>
        <p:txBody>
          <a:bodyPr/>
          <a:lstStyle>
            <a:lvl1pPr>
              <a:defRPr/>
            </a:lvl1pPr>
          </a:lstStyle>
          <a:p>
            <a:fld id="{D1524719-3444-4A67-8E9E-EA2410E8F101}" type="slidenum">
              <a:rPr lang="en-US" altLang="en-US"/>
              <a:pPr/>
              <a:t>‹#›</a:t>
            </a:fld>
            <a:endParaRPr lang="en-US" altLang="en-US"/>
          </a:p>
        </p:txBody>
      </p:sp>
    </p:spTree>
    <p:extLst>
      <p:ext uri="{BB962C8B-B14F-4D97-AF65-F5344CB8AC3E}">
        <p14:creationId xmlns:p14="http://schemas.microsoft.com/office/powerpoint/2010/main" val="3420235330"/>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tx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anchor="ctr">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 name="Google Shape;38;p8">
            <a:extLst>
              <a:ext uri="{FF2B5EF4-FFF2-40B4-BE49-F238E27FC236}">
                <a16:creationId xmlns:a16="http://schemas.microsoft.com/office/drawing/2014/main" id="{CBC27B7A-FB59-421B-AE5D-54DB05C9902F}"/>
              </a:ext>
            </a:extLst>
          </p:cNvPr>
          <p:cNvSpPr txBox="1">
            <a:spLocks noGrp="1" noChangeArrowheads="1"/>
          </p:cNvSpPr>
          <p:nvPr>
            <p:ph type="sldNum" idx="10"/>
          </p:nvPr>
        </p:nvSpPr>
        <p:spPr/>
        <p:txBody>
          <a:bodyPr/>
          <a:lstStyle>
            <a:lvl1pPr>
              <a:defRPr>
                <a:solidFill>
                  <a:srgbClr val="37474F"/>
                </a:solidFill>
              </a:defRPr>
            </a:lvl1pPr>
          </a:lstStyle>
          <a:p>
            <a:fld id="{67CEEC07-0CC8-47B1-9A19-6EA9FB234E48}" type="slidenum">
              <a:rPr lang="en-US" altLang="en-US"/>
              <a:pPr/>
              <a:t>‹#›</a:t>
            </a:fld>
            <a:endParaRPr lang="en-US" altLang="en-US"/>
          </a:p>
        </p:txBody>
      </p:sp>
    </p:spTree>
    <p:extLst>
      <p:ext uri="{BB962C8B-B14F-4D97-AF65-F5344CB8AC3E}">
        <p14:creationId xmlns:p14="http://schemas.microsoft.com/office/powerpoint/2010/main" val="2381422032"/>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5" name="Google Shape;40;p9">
            <a:extLst>
              <a:ext uri="{FF2B5EF4-FFF2-40B4-BE49-F238E27FC236}">
                <a16:creationId xmlns:a16="http://schemas.microsoft.com/office/drawing/2014/main" id="{CC91C84A-5D50-49D4-8EB3-FA2BB6638B97}"/>
              </a:ext>
            </a:extLst>
          </p:cNvPr>
          <p:cNvSpPr>
            <a:spLocks noChangeArrowheads="1"/>
          </p:cNvSpPr>
          <p:nvPr/>
        </p:nvSpPr>
        <p:spPr bwMode="auto">
          <a:xfrm>
            <a:off x="4572000" y="0"/>
            <a:ext cx="4572000" cy="5143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cxnSp>
        <p:nvCxnSpPr>
          <p:cNvPr id="6" name="Google Shape;41;p9">
            <a:extLst>
              <a:ext uri="{FF2B5EF4-FFF2-40B4-BE49-F238E27FC236}">
                <a16:creationId xmlns:a16="http://schemas.microsoft.com/office/drawing/2014/main" id="{29D1078F-41A4-4B66-9B31-5A8CA5D89018}"/>
              </a:ext>
            </a:extLst>
          </p:cNvPr>
          <p:cNvCxnSpPr>
            <a:cxnSpLocks noChangeShapeType="1"/>
          </p:cNvCxnSpPr>
          <p:nvPr/>
        </p:nvCxnSpPr>
        <p:spPr bwMode="auto">
          <a:xfrm>
            <a:off x="5029200" y="4495800"/>
            <a:ext cx="468313" cy="0"/>
          </a:xfrm>
          <a:prstGeom prst="straightConnector1">
            <a:avLst/>
          </a:prstGeom>
          <a:noFill/>
          <a:ln w="19050">
            <a:solidFill>
              <a:schemeClr val="bg1"/>
            </a:solidFill>
            <a:round/>
            <a:headEnd type="none" w="sm" len="sm"/>
            <a:tailEnd type="none" w="sm" len="sm"/>
          </a:ln>
          <a:extLst>
            <a:ext uri="{909E8E84-426E-40DD-AFC4-6F175D3DCCD1}">
              <a14:hiddenFill xmlns:a14="http://schemas.microsoft.com/office/drawing/2010/main">
                <a:noFill/>
              </a14:hiddenFill>
            </a:ext>
          </a:extLst>
        </p:spPr>
      </p:cxnSp>
      <p:sp>
        <p:nvSpPr>
          <p:cNvPr id="42" name="Google Shape;42;p9"/>
          <p:cNvSpPr txBox="1">
            <a:spLocks noGrp="1"/>
          </p:cNvSpPr>
          <p:nvPr>
            <p:ph type="title"/>
          </p:nvPr>
        </p:nvSpPr>
        <p:spPr>
          <a:xfrm>
            <a:off x="265500" y="1081400"/>
            <a:ext cx="4045200" cy="1710300"/>
          </a:xfrm>
          <a:prstGeom prst="rect">
            <a:avLst/>
          </a:prstGeom>
        </p:spPr>
        <p:txBody>
          <a:bodyPr spcFirstLastPara="1" anchor="b">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anchor="ctr">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7" name="Google Shape;45;p9">
            <a:extLst>
              <a:ext uri="{FF2B5EF4-FFF2-40B4-BE49-F238E27FC236}">
                <a16:creationId xmlns:a16="http://schemas.microsoft.com/office/drawing/2014/main" id="{EC0ECA2E-BF57-46D0-A501-33C29D1388C3}"/>
              </a:ext>
            </a:extLst>
          </p:cNvPr>
          <p:cNvSpPr txBox="1">
            <a:spLocks noGrp="1" noChangeArrowheads="1"/>
          </p:cNvSpPr>
          <p:nvPr>
            <p:ph type="sldNum" idx="10"/>
          </p:nvPr>
        </p:nvSpPr>
        <p:spPr/>
        <p:txBody>
          <a:bodyPr/>
          <a:lstStyle>
            <a:lvl1pPr>
              <a:defRPr>
                <a:solidFill>
                  <a:srgbClr val="37474F"/>
                </a:solidFill>
              </a:defRPr>
            </a:lvl1pPr>
          </a:lstStyle>
          <a:p>
            <a:fld id="{AB2C9585-77D7-43C3-BA91-6499B3DF4F07}" type="slidenum">
              <a:rPr lang="en-US" altLang="en-US"/>
              <a:pPr/>
              <a:t>‹#›</a:t>
            </a:fld>
            <a:endParaRPr lang="en-US" altLang="en-US"/>
          </a:p>
        </p:txBody>
      </p:sp>
    </p:spTree>
    <p:extLst>
      <p:ext uri="{BB962C8B-B14F-4D97-AF65-F5344CB8AC3E}">
        <p14:creationId xmlns:p14="http://schemas.microsoft.com/office/powerpoint/2010/main" val="1020246567"/>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anchor="ctr">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3" name="Google Shape;8;p1">
            <a:extLst>
              <a:ext uri="{FF2B5EF4-FFF2-40B4-BE49-F238E27FC236}">
                <a16:creationId xmlns:a16="http://schemas.microsoft.com/office/drawing/2014/main" id="{6E84C26A-4BD8-47DB-8013-BFE6DCFC3C2D}"/>
              </a:ext>
            </a:extLst>
          </p:cNvPr>
          <p:cNvSpPr txBox="1">
            <a:spLocks noGrp="1" noChangeArrowheads="1"/>
          </p:cNvSpPr>
          <p:nvPr>
            <p:ph type="sldNum" idx="13"/>
          </p:nvPr>
        </p:nvSpPr>
        <p:spPr>
          <a:ln/>
        </p:spPr>
        <p:txBody>
          <a:bodyPr/>
          <a:lstStyle>
            <a:lvl1pPr>
              <a:defRPr/>
            </a:lvl1pPr>
          </a:lstStyle>
          <a:p>
            <a:fld id="{400C5F4B-3804-4D43-8AF6-11F0F5256FA1}" type="slidenum">
              <a:rPr lang="en-US" altLang="en-US"/>
              <a:pPr/>
              <a:t>‹#›</a:t>
            </a:fld>
            <a:endParaRPr lang="en-US" altLang="en-US"/>
          </a:p>
        </p:txBody>
      </p:sp>
    </p:spTree>
    <p:extLst>
      <p:ext uri="{BB962C8B-B14F-4D97-AF65-F5344CB8AC3E}">
        <p14:creationId xmlns:p14="http://schemas.microsoft.com/office/powerpoint/2010/main" val="3080649024"/>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64A7CF91-3AAB-4D83-9D88-F5DA5E2D69CC}"/>
              </a:ext>
            </a:extLst>
          </p:cNvPr>
          <p:cNvSpPr txBox="1">
            <a:spLocks noGrp="1" noChangeArrowheads="1"/>
          </p:cNvSpPr>
          <p:nvPr>
            <p:ph type="title"/>
          </p:nvPr>
        </p:nvSpPr>
        <p:spPr bwMode="auto">
          <a:xfrm>
            <a:off x="311150" y="444500"/>
            <a:ext cx="85217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a:extLst>
              <a:ext uri="{FF2B5EF4-FFF2-40B4-BE49-F238E27FC236}">
                <a16:creationId xmlns:a16="http://schemas.microsoft.com/office/drawing/2014/main" id="{D1CA95C4-BD06-4F96-B7D3-C4CB2DD02BF1}"/>
              </a:ext>
            </a:extLst>
          </p:cNvPr>
          <p:cNvSpPr txBox="1">
            <a:spLocks noGrp="1" noChangeArrowheads="1"/>
          </p:cNvSpPr>
          <p:nvPr>
            <p:ph type="body" idx="1"/>
          </p:nvPr>
        </p:nvSpPr>
        <p:spPr bwMode="auto">
          <a:xfrm>
            <a:off x="311150" y="1152525"/>
            <a:ext cx="8521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a:extLst>
              <a:ext uri="{FF2B5EF4-FFF2-40B4-BE49-F238E27FC236}">
                <a16:creationId xmlns:a16="http://schemas.microsoft.com/office/drawing/2014/main" id="{91A6E09A-A305-4746-A2D0-A3F171D72CA3}"/>
              </a:ext>
            </a:extLst>
          </p:cNvPr>
          <p:cNvSpPr txBox="1">
            <a:spLocks noGrp="1" noChangeArrowheads="1"/>
          </p:cNvSpPr>
          <p:nvPr>
            <p:ph type="sldNum" idx="12"/>
          </p:nvPr>
        </p:nvSpPr>
        <p:spPr bwMode="auto">
          <a:xfrm>
            <a:off x="8489950" y="4681538"/>
            <a:ext cx="5492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buClr>
                <a:srgbClr val="000000"/>
              </a:buClr>
              <a:buFont typeface="Arial" panose="020B0604020202020204" pitchFamily="34" charset="0"/>
              <a:buNone/>
              <a:defRPr sz="1000">
                <a:solidFill>
                  <a:srgbClr val="CACACA"/>
                </a:solidFill>
                <a:latin typeface="Average" charset="0"/>
                <a:cs typeface="Average" charset="0"/>
                <a:sym typeface="Average" charset="0"/>
              </a:defRPr>
            </a:lvl1pPr>
          </a:lstStyle>
          <a:p>
            <a:fld id="{33A7200E-C0A2-4B0B-A45A-2B2491AA950F}" type="slidenum">
              <a:rPr lang="en-US" altLang="en-US"/>
              <a:pPr/>
              <a:t>‹#›</a:t>
            </a:fld>
            <a:endParaRPr lang="en-US" altLang="en-US"/>
          </a:p>
        </p:txBody>
      </p:sp>
    </p:spTree>
  </p:cSld>
  <p:clrMap bg1="lt1" tx1="dk1" bg2="dk2" tx2="lt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66" r:id="rId5"/>
    <p:sldLayoutId id="2147483667" r:id="rId6"/>
    <p:sldLayoutId id="2147483672" r:id="rId7"/>
    <p:sldLayoutId id="2147483673" r:id="rId8"/>
    <p:sldLayoutId id="2147483668" r:id="rId9"/>
    <p:sldLayoutId id="2147483669" r:id="rId10"/>
    <p:sldLayoutId id="2147483670" r:id="rId11"/>
  </p:sldLayoutIdLst>
  <mc:AlternateContent xmlns:mc="http://schemas.openxmlformats.org/markup-compatibility/2006" xmlns:p14="http://schemas.microsoft.com/office/powerpoint/2010/main">
    <mc:Choice Requires="p14">
      <p:transition spd="slow" p14:dur="10000"/>
    </mc:Choice>
    <mc:Fallback xmlns="">
      <p:transition spd="slow"/>
    </mc:Fallback>
  </mc:AlternateConten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8pZvV8Ng9q4"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hyperlink" Target="http://www.youtube.com/watch?v=wnD-cGOKD5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hyperlink" Target="http://www.youtube.com/watch?v=9nzWQFq6ce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hyperlink" Target="http://www.youtube.com/watch?v=ZqwnEQf0Uf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amkZjhHW6gI"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youtube.com/watch?v=9u8NCl0vRCk" TargetMode="Externa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jpg"/><Relationship Id="rId5" Type="http://schemas.openxmlformats.org/officeDocument/2006/relationships/hyperlink" Target="http://www.youtube.com/watch?v=WoT-dync-UM"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www.youtube.com/watch?v=ObXjLhNnens" TargetMode="External"/><Relationship Id="rId5" Type="http://schemas.openxmlformats.org/officeDocument/2006/relationships/image" Target="../media/image11.jpg"/><Relationship Id="rId4" Type="http://schemas.openxmlformats.org/officeDocument/2006/relationships/hyperlink" Target="http://www.youtube.com/watch?v=2MIXJ1IG_4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OEV7LHJt0M"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LoquYc71cp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6146" name="Google Shape;59;p13">
            <a:extLst>
              <a:ext uri="{FF2B5EF4-FFF2-40B4-BE49-F238E27FC236}">
                <a16:creationId xmlns:a16="http://schemas.microsoft.com/office/drawing/2014/main" id="{0A3F6BCC-0358-468B-91DB-F376C183B3F7}"/>
              </a:ext>
            </a:extLst>
          </p:cNvPr>
          <p:cNvSpPr txBox="1">
            <a:spLocks noGrp="1" noChangeArrowheads="1"/>
          </p:cNvSpPr>
          <p:nvPr>
            <p:ph type="ctrTitle"/>
          </p:nvPr>
        </p:nvSpPr>
        <p:spPr>
          <a:xfrm>
            <a:off x="1741488" y="990600"/>
            <a:ext cx="5842000" cy="1730375"/>
          </a:xfrm>
        </p:spPr>
        <p:txBody>
          <a:bodyPr/>
          <a:lstStyle/>
          <a:p>
            <a:pPr eaLnBrk="1" hangingPunct="1">
              <a:spcBef>
                <a:spcPct val="0"/>
              </a:spcBef>
              <a:spcAft>
                <a:spcPct val="0"/>
              </a:spcAft>
              <a:buClr>
                <a:srgbClr val="FFFFFF"/>
              </a:buClr>
              <a:buFont typeface="Oswald" panose="00000500000000000000" pitchFamily="2" charset="0"/>
              <a:buNone/>
            </a:pPr>
            <a:endParaRPr lang="en-US" altLang="en-US">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6147" name="Google Shape;60;p13">
            <a:extLst>
              <a:ext uri="{FF2B5EF4-FFF2-40B4-BE49-F238E27FC236}">
                <a16:creationId xmlns:a16="http://schemas.microsoft.com/office/drawing/2014/main" id="{4A619835-3DB1-4C4E-824E-646F79F55F9D}"/>
              </a:ext>
            </a:extLst>
          </p:cNvPr>
          <p:cNvSpPr txBox="1">
            <a:spLocks noGrp="1" noChangeArrowheads="1"/>
          </p:cNvSpPr>
          <p:nvPr>
            <p:ph type="subTitle" idx="1"/>
          </p:nvPr>
        </p:nvSpPr>
        <p:spPr>
          <a:xfrm>
            <a:off x="671513" y="3175000"/>
            <a:ext cx="7800975" cy="1262063"/>
          </a:xfrm>
        </p:spPr>
        <p:txBody>
          <a:bodyPr/>
          <a:lstStyle/>
          <a:p>
            <a:pPr eaLnBrk="1" hangingPunct="1">
              <a:spcBef>
                <a:spcPct val="0"/>
              </a:spcBef>
              <a:spcAft>
                <a:spcPct val="0"/>
              </a:spcAft>
              <a:buClr>
                <a:srgbClr val="CACACA"/>
              </a:buClr>
              <a:buFont typeface="Average" charset="0"/>
              <a:buNone/>
            </a:pPr>
            <a:r>
              <a:rPr lang="en-US" altLang="en-US" sz="2500" b="1">
                <a:solidFill>
                  <a:srgbClr val="CACACA"/>
                </a:solidFill>
                <a:latin typeface="Average" charset="0"/>
                <a:cs typeface="Average" charset="0"/>
                <a:sym typeface="Average" charset="0"/>
              </a:rPr>
              <a:t>Kiser Middle School</a:t>
            </a:r>
          </a:p>
          <a:p>
            <a:pPr eaLnBrk="1" hangingPunct="1">
              <a:spcBef>
                <a:spcPct val="0"/>
              </a:spcBef>
              <a:spcAft>
                <a:spcPct val="0"/>
              </a:spcAft>
              <a:buClr>
                <a:srgbClr val="CACACA"/>
              </a:buClr>
              <a:buFont typeface="Average" charset="0"/>
              <a:buNone/>
            </a:pPr>
            <a:r>
              <a:rPr lang="en-US" altLang="en-US" sz="2500" b="1">
                <a:solidFill>
                  <a:srgbClr val="CACACA"/>
                </a:solidFill>
                <a:latin typeface="Average" charset="0"/>
                <a:cs typeface="Average" charset="0"/>
                <a:sym typeface="Average" charset="0"/>
              </a:rPr>
              <a:t>Beginning Band</a:t>
            </a:r>
            <a:r>
              <a:rPr lang="en-US" altLang="en-US">
                <a:solidFill>
                  <a:srgbClr val="CACACA"/>
                </a:solidFill>
                <a:latin typeface="Average" charset="0"/>
                <a:cs typeface="Average" charset="0"/>
                <a:sym typeface="Average" charset="0"/>
              </a:rPr>
              <a:t> </a:t>
            </a:r>
          </a:p>
          <a:p>
            <a:pPr eaLnBrk="1" hangingPunct="1">
              <a:spcBef>
                <a:spcPct val="0"/>
              </a:spcBef>
              <a:spcAft>
                <a:spcPct val="0"/>
              </a:spcAft>
              <a:buClr>
                <a:srgbClr val="CACACA"/>
              </a:buClr>
              <a:buFont typeface="Average" charset="0"/>
              <a:buNone/>
            </a:pPr>
            <a:r>
              <a:rPr lang="en-US" altLang="en-US">
                <a:solidFill>
                  <a:srgbClr val="CACACA"/>
                </a:solidFill>
                <a:latin typeface="Average" charset="0"/>
                <a:cs typeface="Average" charset="0"/>
                <a:sym typeface="Average" charset="0"/>
              </a:rPr>
              <a:t>Student &amp; Parent</a:t>
            </a:r>
          </a:p>
          <a:p>
            <a:pPr eaLnBrk="1" hangingPunct="1">
              <a:spcBef>
                <a:spcPct val="0"/>
              </a:spcBef>
              <a:spcAft>
                <a:spcPct val="0"/>
              </a:spcAft>
              <a:buClr>
                <a:srgbClr val="CACACA"/>
              </a:buClr>
              <a:buFont typeface="Average" charset="0"/>
              <a:buNone/>
            </a:pPr>
            <a:r>
              <a:rPr lang="en-US" altLang="en-US">
                <a:solidFill>
                  <a:srgbClr val="CACACA"/>
                </a:solidFill>
                <a:latin typeface="Average" charset="0"/>
                <a:cs typeface="Average" charset="0"/>
                <a:sym typeface="Average" charset="0"/>
              </a:rPr>
              <a:t> Information</a:t>
            </a:r>
          </a:p>
          <a:p>
            <a:pPr eaLnBrk="1" hangingPunct="1">
              <a:spcBef>
                <a:spcPct val="0"/>
              </a:spcBef>
              <a:spcAft>
                <a:spcPct val="0"/>
              </a:spcAft>
              <a:buClr>
                <a:srgbClr val="CACACA"/>
              </a:buClr>
              <a:buFont typeface="Average" charset="0"/>
              <a:buNone/>
            </a:pPr>
            <a:endParaRPr lang="en-US" altLang="en-US">
              <a:solidFill>
                <a:srgbClr val="CACACA"/>
              </a:solidFill>
              <a:latin typeface="Average" charset="0"/>
              <a:cs typeface="Average" charset="0"/>
              <a:sym typeface="Average" charset="0"/>
            </a:endParaRPr>
          </a:p>
        </p:txBody>
      </p:sp>
      <p:pic>
        <p:nvPicPr>
          <p:cNvPr id="6148" name="Google Shape;61;p13">
            <a:extLst>
              <a:ext uri="{FF2B5EF4-FFF2-40B4-BE49-F238E27FC236}">
                <a16:creationId xmlns:a16="http://schemas.microsoft.com/office/drawing/2014/main" id="{697AEDE3-0EDF-48D9-AF77-341B4CB236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488" y="990600"/>
            <a:ext cx="5840412"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0000" advClick="0" advTm="60000"/>
    </mc:Choice>
    <mc:Fallback xmlns="">
      <p:transition spd="slow" advClick="0" advTm="6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24578" name="Google Shape;139;p22">
            <a:extLst>
              <a:ext uri="{FF2B5EF4-FFF2-40B4-BE49-F238E27FC236}">
                <a16:creationId xmlns:a16="http://schemas.microsoft.com/office/drawing/2014/main" id="{83906033-E939-4F79-B5E0-F8180C24527E}"/>
              </a:ext>
            </a:extLst>
          </p:cNvPr>
          <p:cNvSpPr txBox="1">
            <a:spLocks noGrp="1" noChangeArrowheads="1"/>
          </p:cNvSpPr>
          <p:nvPr>
            <p:ph type="title"/>
          </p:nvPr>
        </p:nvSpPr>
        <p:spPr>
          <a:xfrm>
            <a:off x="311150" y="69850"/>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Brass Instruments</a:t>
            </a:r>
          </a:p>
        </p:txBody>
      </p:sp>
      <p:sp>
        <p:nvSpPr>
          <p:cNvPr id="140" name="Google Shape;140;p22">
            <a:extLst>
              <a:ext uri="{FF2B5EF4-FFF2-40B4-BE49-F238E27FC236}">
                <a16:creationId xmlns:a16="http://schemas.microsoft.com/office/drawing/2014/main" id="{8D5F6904-B797-48B7-B84E-219918B71957}"/>
              </a:ext>
            </a:extLst>
          </p:cNvPr>
          <p:cNvSpPr/>
          <p:nvPr/>
        </p:nvSpPr>
        <p:spPr>
          <a:xfrm>
            <a:off x="68650" y="804600"/>
            <a:ext cx="3147874" cy="393924"/>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ln w="9525" cap="flat" cmpd="sng">
                  <a:solidFill>
                    <a:schemeClr val="dk2"/>
                  </a:solidFill>
                  <a:prstDash val="solid"/>
                  <a:round/>
                  <a:headEnd type="none" w="sm" len="sm"/>
                  <a:tailEnd type="none" w="sm" len="sm"/>
                </a:ln>
                <a:solidFill>
                  <a:schemeClr val="lt2"/>
                </a:solidFill>
                <a:latin typeface="Arial"/>
                <a:ea typeface="Arial"/>
                <a:cs typeface="Arial"/>
                <a:sym typeface="Arial"/>
              </a:rPr>
              <a:t>French Horn</a:t>
            </a:r>
          </a:p>
        </p:txBody>
      </p:sp>
      <p:pic>
        <p:nvPicPr>
          <p:cNvPr id="141" name="Google Shape;141;p22" descr="Ready to start band but don't know what instrument to choose? Chief Musician Jason Ayoub explains why he loves the French horn!&#10;&#10;Instruments From A Distance -- demonstrating different instruments while students are learning from home.&#10;&#10;Videos available for download at https://www.navyband.navy.mil/education-videos.html" title="Why you should choose the French horn!">
            <a:hlinkClick r:id="rId3"/>
            <a:extLst>
              <a:ext uri="{FF2B5EF4-FFF2-40B4-BE49-F238E27FC236}">
                <a16:creationId xmlns:a16="http://schemas.microsoft.com/office/drawing/2014/main" id="{A36E29B2-26A1-42DD-BF8A-CCD3AC4416DA}"/>
              </a:ext>
            </a:extLst>
          </p:cNvPr>
          <p:cNvPicPr preferRelativeResize="0"/>
          <p:nvPr/>
        </p:nvPicPr>
        <p:blipFill>
          <a:blip r:embed="rId4">
            <a:alphaModFix/>
          </a:blip>
          <a:stretch>
            <a:fillRect/>
          </a:stretch>
        </p:blipFill>
        <p:spPr>
          <a:xfrm>
            <a:off x="68263" y="1312863"/>
            <a:ext cx="3148012" cy="3324225"/>
          </a:xfrm>
          <a:prstGeom prst="rect">
            <a:avLst/>
          </a:prstGeom>
          <a:noFill/>
          <a:ln>
            <a:noFill/>
          </a:ln>
        </p:spPr>
      </p:pic>
      <p:pic>
        <p:nvPicPr>
          <p:cNvPr id="24581" name="Google Shape;142;p22">
            <a:extLst>
              <a:ext uri="{FF2B5EF4-FFF2-40B4-BE49-F238E27FC236}">
                <a16:creationId xmlns:a16="http://schemas.microsoft.com/office/drawing/2014/main" id="{FF55B64B-5F33-44A9-A7A1-8B42114E40B4}"/>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7971">
            <a:off x="3136900" y="2154238"/>
            <a:ext cx="305435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Google Shape;143;p22">
            <a:extLst>
              <a:ext uri="{FF2B5EF4-FFF2-40B4-BE49-F238E27FC236}">
                <a16:creationId xmlns:a16="http://schemas.microsoft.com/office/drawing/2014/main" id="{A2AF4AC1-5C37-45BF-99D4-F9C3D40AF46F}"/>
              </a:ext>
            </a:extLst>
          </p:cNvPr>
          <p:cNvSpPr txBox="1"/>
          <p:nvPr/>
        </p:nvSpPr>
        <p:spPr>
          <a:xfrm>
            <a:off x="5657850" y="716425"/>
            <a:ext cx="3000000" cy="3000000"/>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sz="1600" kern="0" dirty="0">
                <a:solidFill>
                  <a:srgbClr val="FFFFFF"/>
                </a:solidFill>
                <a:latin typeface="Lato"/>
                <a:ea typeface="Lato"/>
                <a:cs typeface="Lato"/>
                <a:sym typeface="Lato"/>
              </a:rPr>
              <a:t>The French horn is a brass instrument made of tubing wrapped into a coil with a flared bell. The double horn in F/B♭ is the horn most often used by players in professional orchestras and bands. Musicians don’t just place their hands in French horns to hold them in position. It actually affects the pitch of certain notes. A musician who plays a horn is known as a horn player or hornist. </a:t>
            </a:r>
            <a:r>
              <a:rPr lang="en" sz="1600" kern="0" dirty="0">
                <a:solidFill>
                  <a:srgbClr val="FF0000"/>
                </a:solidFill>
                <a:highlight>
                  <a:srgbClr val="FFFF00"/>
                </a:highlight>
                <a:latin typeface="Lato"/>
                <a:ea typeface="Lato"/>
                <a:cs typeface="Lato"/>
                <a:sym typeface="Lato"/>
              </a:rPr>
              <a:t>This instrument is available to interested students in the second semester (January).</a:t>
            </a:r>
            <a:endParaRPr sz="1600" kern="0" dirty="0">
              <a:solidFill>
                <a:srgbClr val="FF0000"/>
              </a:solidFill>
              <a:highlight>
                <a:srgbClr val="FFFF00"/>
              </a:highlight>
              <a:latin typeface="Lato"/>
              <a:ea typeface="Lato"/>
              <a:cs typeface="Lato"/>
              <a:sym typeface="Lato"/>
            </a:endParaRPr>
          </a:p>
        </p:txBody>
      </p:sp>
      <p:sp>
        <p:nvSpPr>
          <p:cNvPr id="24583" name="TextBox 1">
            <a:extLst>
              <a:ext uri="{FF2B5EF4-FFF2-40B4-BE49-F238E27FC236}">
                <a16:creationId xmlns:a16="http://schemas.microsoft.com/office/drawing/2014/main" id="{139C631D-79B4-4F74-886D-B8EF8DBF6F0F}"/>
              </a:ext>
            </a:extLst>
          </p:cNvPr>
          <p:cNvSpPr txBox="1">
            <a:spLocks noChangeArrowheads="1"/>
          </p:cNvSpPr>
          <p:nvPr/>
        </p:nvSpPr>
        <p:spPr bwMode="auto">
          <a:xfrm>
            <a:off x="860425" y="4637088"/>
            <a:ext cx="20859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26626" name="Google Shape;148;p23">
            <a:extLst>
              <a:ext uri="{FF2B5EF4-FFF2-40B4-BE49-F238E27FC236}">
                <a16:creationId xmlns:a16="http://schemas.microsoft.com/office/drawing/2014/main" id="{7BF21060-7C7A-4C34-A069-2057E818D37D}"/>
              </a:ext>
            </a:extLst>
          </p:cNvPr>
          <p:cNvSpPr txBox="1">
            <a:spLocks noGrp="1" noChangeArrowheads="1"/>
          </p:cNvSpPr>
          <p:nvPr>
            <p:ph type="title"/>
          </p:nvPr>
        </p:nvSpPr>
        <p:spPr>
          <a:xfrm>
            <a:off x="376238" y="133350"/>
            <a:ext cx="8520112"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Brass Instruments</a:t>
            </a:r>
          </a:p>
        </p:txBody>
      </p:sp>
      <p:sp>
        <p:nvSpPr>
          <p:cNvPr id="149" name="Google Shape;149;p23">
            <a:extLst>
              <a:ext uri="{FF2B5EF4-FFF2-40B4-BE49-F238E27FC236}">
                <a16:creationId xmlns:a16="http://schemas.microsoft.com/office/drawing/2014/main" id="{304F770F-A5AD-4C28-9373-1F39FEB64FAF}"/>
              </a:ext>
            </a:extLst>
          </p:cNvPr>
          <p:cNvSpPr txBox="1"/>
          <p:nvPr/>
        </p:nvSpPr>
        <p:spPr>
          <a:xfrm>
            <a:off x="5021263" y="808038"/>
            <a:ext cx="3735387" cy="4090987"/>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b="1" kern="0">
                <a:solidFill>
                  <a:schemeClr val="dk1"/>
                </a:solidFill>
                <a:latin typeface="Lato"/>
                <a:ea typeface="Lato"/>
                <a:cs typeface="Lato"/>
                <a:sym typeface="Lato"/>
              </a:rPr>
              <a:t>ABOUT THE TROMBONE:</a:t>
            </a:r>
            <a:endParaRPr b="1" kern="0">
              <a:solidFill>
                <a:schemeClr val="dk1"/>
              </a:solidFill>
              <a:latin typeface="Lato"/>
              <a:ea typeface="Lato"/>
              <a:cs typeface="Lato"/>
              <a:sym typeface="Lato"/>
            </a:endParaRPr>
          </a:p>
          <a:p>
            <a:pPr marL="228600" indent="-146050" eaLnBrk="1" fontAlgn="auto" hangingPunct="1">
              <a:spcBef>
                <a:spcPts val="0"/>
              </a:spcBef>
              <a:spcAft>
                <a:spcPts val="0"/>
              </a:spcAft>
              <a:buClr>
                <a:schemeClr val="dk1"/>
              </a:buClr>
              <a:buSzPts val="1400"/>
              <a:buFont typeface="Lato"/>
              <a:buChar char="★"/>
              <a:defRPr/>
            </a:pPr>
            <a:r>
              <a:rPr lang="en" kern="0">
                <a:solidFill>
                  <a:schemeClr val="dk1"/>
                </a:solidFill>
                <a:latin typeface="Lato"/>
                <a:ea typeface="Lato"/>
                <a:cs typeface="Lato"/>
                <a:sym typeface="Lato"/>
              </a:rPr>
              <a:t>The trombone uses a slide that is moved to particular positions plus buzzing lips to create its low notes.</a:t>
            </a:r>
            <a:endParaRPr kern="0">
              <a:solidFill>
                <a:schemeClr val="dk1"/>
              </a:solidFill>
              <a:latin typeface="Lato"/>
              <a:ea typeface="Lato"/>
              <a:cs typeface="Lato"/>
              <a:sym typeface="Lato"/>
            </a:endParaRPr>
          </a:p>
          <a:p>
            <a:pPr marL="228600" indent="-146050" eaLnBrk="1" fontAlgn="auto" hangingPunct="1">
              <a:spcBef>
                <a:spcPts val="0"/>
              </a:spcBef>
              <a:spcAft>
                <a:spcPts val="0"/>
              </a:spcAft>
              <a:buClr>
                <a:schemeClr val="dk1"/>
              </a:buClr>
              <a:buSzPts val="1400"/>
              <a:buFont typeface="Lato"/>
              <a:buChar char="★"/>
              <a:defRPr/>
            </a:pPr>
            <a:r>
              <a:rPr lang="en" kern="0">
                <a:solidFill>
                  <a:schemeClr val="dk1"/>
                </a:solidFill>
                <a:latin typeface="Lato"/>
                <a:ea typeface="Lato"/>
                <a:cs typeface="Lato"/>
                <a:sym typeface="Lato"/>
              </a:rPr>
              <a:t>The trombone is part of the low brass section.</a:t>
            </a:r>
            <a:endParaRPr kern="0">
              <a:solidFill>
                <a:schemeClr val="dk1"/>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endParaRPr kern="0">
              <a:solidFill>
                <a:schemeClr val="dk1"/>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r>
              <a:rPr lang="en" b="1" kern="0">
                <a:solidFill>
                  <a:schemeClr val="dk1"/>
                </a:solidFill>
                <a:latin typeface="Lato"/>
                <a:ea typeface="Lato"/>
                <a:cs typeface="Lato"/>
                <a:sym typeface="Lato"/>
              </a:rPr>
              <a:t>PHYSICAL CHARACTERISTICS NEEDED:</a:t>
            </a:r>
            <a:endParaRPr b="1" kern="0">
              <a:solidFill>
                <a:schemeClr val="dk1"/>
              </a:solidFill>
              <a:latin typeface="Lato"/>
              <a:ea typeface="Lato"/>
              <a:cs typeface="Lato"/>
              <a:sym typeface="Lato"/>
            </a:endParaRPr>
          </a:p>
          <a:p>
            <a:pPr marL="228600" indent="-146050" eaLnBrk="1" fontAlgn="auto" hangingPunct="1">
              <a:spcBef>
                <a:spcPts val="0"/>
              </a:spcBef>
              <a:spcAft>
                <a:spcPts val="0"/>
              </a:spcAft>
              <a:buClr>
                <a:schemeClr val="dk1"/>
              </a:buClr>
              <a:buSzPts val="1400"/>
              <a:buFont typeface="Lato"/>
              <a:buChar char="★"/>
              <a:defRPr/>
            </a:pPr>
            <a:r>
              <a:rPr lang="en" kern="0">
                <a:solidFill>
                  <a:schemeClr val="dk1"/>
                </a:solidFill>
                <a:latin typeface="Lato"/>
                <a:ea typeface="Lato"/>
                <a:cs typeface="Lato"/>
                <a:sym typeface="Lato"/>
              </a:rPr>
              <a:t>Trombone players need to buzz their lips together, by saying “M” and then pushing air through their lips creating a buzz.</a:t>
            </a:r>
            <a:endParaRPr kern="0">
              <a:solidFill>
                <a:schemeClr val="dk1"/>
              </a:solidFill>
              <a:latin typeface="Lato"/>
              <a:ea typeface="Lato"/>
              <a:cs typeface="Lato"/>
              <a:sym typeface="Lato"/>
            </a:endParaRPr>
          </a:p>
          <a:p>
            <a:pPr marL="228600" indent="-146050" eaLnBrk="1" fontAlgn="auto" hangingPunct="1">
              <a:spcBef>
                <a:spcPts val="0"/>
              </a:spcBef>
              <a:spcAft>
                <a:spcPts val="0"/>
              </a:spcAft>
              <a:buClr>
                <a:schemeClr val="dk1"/>
              </a:buClr>
              <a:buSzPts val="1400"/>
              <a:buFont typeface="Lato"/>
              <a:buChar char="★"/>
              <a:defRPr/>
            </a:pPr>
            <a:r>
              <a:rPr lang="en" kern="0">
                <a:solidFill>
                  <a:schemeClr val="dk1"/>
                </a:solidFill>
                <a:latin typeface="Lato"/>
                <a:ea typeface="Lato"/>
                <a:cs typeface="Lato"/>
                <a:sym typeface="Lato"/>
              </a:rPr>
              <a:t>Trombone players must have fairly long arms in order to move the slide fully.</a:t>
            </a:r>
            <a:endParaRPr kern="0">
              <a:solidFill>
                <a:schemeClr val="dk1"/>
              </a:solidFill>
              <a:latin typeface="Lato"/>
              <a:ea typeface="Lato"/>
              <a:cs typeface="Lato"/>
              <a:sym typeface="Lato"/>
            </a:endParaRPr>
          </a:p>
          <a:p>
            <a:pPr marL="228600" indent="-146050" eaLnBrk="1" fontAlgn="auto" hangingPunct="1">
              <a:spcBef>
                <a:spcPts val="0"/>
              </a:spcBef>
              <a:spcAft>
                <a:spcPts val="0"/>
              </a:spcAft>
              <a:buClr>
                <a:schemeClr val="dk1"/>
              </a:buClr>
              <a:buSzPts val="1400"/>
              <a:buFont typeface="Lato"/>
              <a:buChar char="★"/>
              <a:defRPr/>
            </a:pPr>
            <a:r>
              <a:rPr lang="en" kern="0">
                <a:solidFill>
                  <a:schemeClr val="dk1"/>
                </a:solidFill>
                <a:latin typeface="Lato"/>
                <a:ea typeface="Lato"/>
                <a:cs typeface="Lato"/>
                <a:sym typeface="Lato"/>
              </a:rPr>
              <a:t>Trombone players should have a good musical ear to adjust the slide to the exact positions needed for each note. </a:t>
            </a:r>
            <a:endParaRPr kern="0">
              <a:solidFill>
                <a:schemeClr val="dk1"/>
              </a:solidFill>
              <a:latin typeface="Lato"/>
              <a:ea typeface="Lato"/>
              <a:cs typeface="Lato"/>
              <a:sym typeface="Lato"/>
            </a:endParaRPr>
          </a:p>
        </p:txBody>
      </p:sp>
      <p:pic>
        <p:nvPicPr>
          <p:cNvPr id="26628" name="Google Shape;150;p23">
            <a:extLst>
              <a:ext uri="{FF2B5EF4-FFF2-40B4-BE49-F238E27FC236}">
                <a16:creationId xmlns:a16="http://schemas.microsoft.com/office/drawing/2014/main" id="{CFFDC838-0999-4682-BE84-A5FCFB2C833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7324">
            <a:off x="679450" y="1509713"/>
            <a:ext cx="408781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Google Shape;151;p23" descr="Ready to start band but don't know what instrument to choose? Chief Musician Colin Wise explains why he loves the trombone!&#10;&#10;Instruments From A Distance -- demonstrating different instruments while students are learning from home.&#10;&#10;Videos available for download at https://www.navyband.navy.mil/education-videos.html" title="Why you should choose the trombone!">
            <a:hlinkClick r:id="rId4"/>
            <a:extLst>
              <a:ext uri="{FF2B5EF4-FFF2-40B4-BE49-F238E27FC236}">
                <a16:creationId xmlns:a16="http://schemas.microsoft.com/office/drawing/2014/main" id="{59A80DCC-4B15-4C82-83C0-896C309F9235}"/>
              </a:ext>
            </a:extLst>
          </p:cNvPr>
          <p:cNvPicPr preferRelativeResize="0"/>
          <p:nvPr/>
        </p:nvPicPr>
        <p:blipFill>
          <a:blip r:embed="rId5">
            <a:alphaModFix/>
          </a:blip>
          <a:stretch>
            <a:fillRect/>
          </a:stretch>
        </p:blipFill>
        <p:spPr>
          <a:xfrm>
            <a:off x="706438" y="2852738"/>
            <a:ext cx="2571750" cy="1928812"/>
          </a:xfrm>
          <a:prstGeom prst="rect">
            <a:avLst/>
          </a:prstGeom>
          <a:noFill/>
          <a:ln>
            <a:noFill/>
          </a:ln>
        </p:spPr>
      </p:pic>
      <p:sp>
        <p:nvSpPr>
          <p:cNvPr id="153" name="Google Shape;153;p23">
            <a:extLst>
              <a:ext uri="{FF2B5EF4-FFF2-40B4-BE49-F238E27FC236}">
                <a16:creationId xmlns:a16="http://schemas.microsoft.com/office/drawing/2014/main" id="{CAEBDE81-7595-405E-A405-21C7A1239287}"/>
              </a:ext>
            </a:extLst>
          </p:cNvPr>
          <p:cNvSpPr/>
          <p:nvPr/>
        </p:nvSpPr>
        <p:spPr>
          <a:xfrm>
            <a:off x="130725" y="541900"/>
            <a:ext cx="2960477" cy="475550"/>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ln w="9525" cap="flat" cmpd="sng">
                  <a:solidFill>
                    <a:schemeClr val="dk2"/>
                  </a:solidFill>
                  <a:prstDash val="solid"/>
                  <a:round/>
                  <a:headEnd type="none" w="sm" len="sm"/>
                  <a:tailEnd type="none" w="sm" len="sm"/>
                </a:ln>
                <a:solidFill>
                  <a:schemeClr val="lt2"/>
                </a:solidFill>
                <a:latin typeface="Arial"/>
                <a:ea typeface="Arial"/>
                <a:cs typeface="Arial"/>
                <a:sym typeface="Arial"/>
              </a:rPr>
              <a:t>Trombone</a:t>
            </a:r>
          </a:p>
        </p:txBody>
      </p:sp>
      <p:sp>
        <p:nvSpPr>
          <p:cNvPr id="26631" name="TextBox 1">
            <a:extLst>
              <a:ext uri="{FF2B5EF4-FFF2-40B4-BE49-F238E27FC236}">
                <a16:creationId xmlns:a16="http://schemas.microsoft.com/office/drawing/2014/main" id="{3DA190C7-36F0-49D1-8FC6-0F8FB1382F3D}"/>
              </a:ext>
            </a:extLst>
          </p:cNvPr>
          <p:cNvSpPr txBox="1">
            <a:spLocks noChangeArrowheads="1"/>
          </p:cNvSpPr>
          <p:nvPr/>
        </p:nvSpPr>
        <p:spPr bwMode="auto">
          <a:xfrm>
            <a:off x="1327150" y="4781550"/>
            <a:ext cx="2400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28674" name="Google Shape;158;p24">
            <a:extLst>
              <a:ext uri="{FF2B5EF4-FFF2-40B4-BE49-F238E27FC236}">
                <a16:creationId xmlns:a16="http://schemas.microsoft.com/office/drawing/2014/main" id="{DD629B1C-6CD7-49E2-8A57-FDE280B685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612900"/>
            <a:ext cx="24177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Google Shape;159;p24">
            <a:extLst>
              <a:ext uri="{FF2B5EF4-FFF2-40B4-BE49-F238E27FC236}">
                <a16:creationId xmlns:a16="http://schemas.microsoft.com/office/drawing/2014/main" id="{9720F275-8259-4A18-9640-B3473CCCFCF9}"/>
              </a:ext>
            </a:extLst>
          </p:cNvPr>
          <p:cNvSpPr txBox="1">
            <a:spLocks noGrp="1" noChangeArrowheads="1"/>
          </p:cNvSpPr>
          <p:nvPr>
            <p:ph type="title"/>
          </p:nvPr>
        </p:nvSpPr>
        <p:spPr>
          <a:xfrm>
            <a:off x="311150" y="69850"/>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Brass Instruments</a:t>
            </a:r>
          </a:p>
        </p:txBody>
      </p:sp>
      <p:sp>
        <p:nvSpPr>
          <p:cNvPr id="160" name="Google Shape;160;p24">
            <a:extLst>
              <a:ext uri="{FF2B5EF4-FFF2-40B4-BE49-F238E27FC236}">
                <a16:creationId xmlns:a16="http://schemas.microsoft.com/office/drawing/2014/main" id="{E8AE539C-D638-415A-AA27-0418AC9B9191}"/>
              </a:ext>
            </a:extLst>
          </p:cNvPr>
          <p:cNvSpPr/>
          <p:nvPr/>
        </p:nvSpPr>
        <p:spPr>
          <a:xfrm>
            <a:off x="107302" y="391025"/>
            <a:ext cx="3108719" cy="501600"/>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dirty="0">
                <a:ln w="9525" cap="flat" cmpd="sng">
                  <a:solidFill>
                    <a:schemeClr val="dk2"/>
                  </a:solidFill>
                  <a:prstDash val="solid"/>
                  <a:round/>
                  <a:headEnd type="none" w="sm" len="sm"/>
                  <a:tailEnd type="none" w="sm" len="sm"/>
                </a:ln>
                <a:solidFill>
                  <a:schemeClr val="lt2"/>
                </a:solidFill>
                <a:latin typeface="Arial"/>
                <a:ea typeface="Arial"/>
                <a:cs typeface="Arial"/>
                <a:sym typeface="Arial"/>
              </a:rPr>
              <a:t>Euphonium/Baritone</a:t>
            </a:r>
          </a:p>
        </p:txBody>
      </p:sp>
      <p:sp>
        <p:nvSpPr>
          <p:cNvPr id="28677" name="Google Shape;161;p24">
            <a:extLst>
              <a:ext uri="{FF2B5EF4-FFF2-40B4-BE49-F238E27FC236}">
                <a16:creationId xmlns:a16="http://schemas.microsoft.com/office/drawing/2014/main" id="{51E299DD-0793-4BF9-86C7-E7DDFFE15BB5}"/>
              </a:ext>
            </a:extLst>
          </p:cNvPr>
          <p:cNvSpPr txBox="1">
            <a:spLocks noChangeArrowheads="1"/>
          </p:cNvSpPr>
          <p:nvPr/>
        </p:nvSpPr>
        <p:spPr bwMode="auto">
          <a:xfrm>
            <a:off x="3336925" y="695325"/>
            <a:ext cx="413067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ABOUT THE EUPHONIUM/BARITONE:</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The euphonium uses a combination of the three valves plus adjustments in buzzing and facial muscle tension to create sound.</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Another name for the Euphonium is the Baritone. We will use both names!</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The euphonium/baritone is part of the low brass section.</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The euphonium has a rich, warm sound.</a:t>
            </a:r>
          </a:p>
          <a:p>
            <a:pPr eaLnBrk="1" hangingPunct="1"/>
            <a:endPar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PHYSICAL CHARACTERISTICS NEEDED:</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Baritone players need to buzz their lips together, by saying “M” and then pushing air through their lips, creating a buzz.</a:t>
            </a:r>
          </a:p>
          <a:p>
            <a:pPr eaLnBrk="1" hangingPunct="1"/>
            <a:r>
              <a:rPr lang="en-US" altLang="en-US" sz="1600">
                <a:solidFill>
                  <a:srgbClr val="FFFFFF"/>
                </a:solidFill>
                <a:latin typeface="Lato" panose="020F0502020204030203" pitchFamily="34" charset="0"/>
                <a:cs typeface="Lato" panose="020F0502020204030203" pitchFamily="34" charset="0"/>
                <a:sym typeface="Lato" panose="020F0502020204030203" pitchFamily="34" charset="0"/>
              </a:rPr>
              <a:t>Euphonium players should have a good musical ear and be able to tell if notes are higher or lower than one another.</a:t>
            </a:r>
          </a:p>
        </p:txBody>
      </p:sp>
      <p:pic>
        <p:nvPicPr>
          <p:cNvPr id="162" name="Google Shape;162;p24" descr="Ready to start band but don't know what instrument to choose? Chief Musician Bryce Edwards explains why he loves the euphonium!&#10;&#10;Instruments From A Distance -- demonstrating different instruments while students are learning from home.&#10;&#10;Videos available for download at https://www.navyband.navy.mil/education-videos.html" title="Why you should choose the euphonium!">
            <a:hlinkClick r:id="rId4"/>
            <a:extLst>
              <a:ext uri="{FF2B5EF4-FFF2-40B4-BE49-F238E27FC236}">
                <a16:creationId xmlns:a16="http://schemas.microsoft.com/office/drawing/2014/main" id="{72DD96A0-8C09-4D79-A22B-99E9C08CEF53}"/>
              </a:ext>
            </a:extLst>
          </p:cNvPr>
          <p:cNvPicPr preferRelativeResize="0"/>
          <p:nvPr/>
        </p:nvPicPr>
        <p:blipFill>
          <a:blip r:embed="rId5">
            <a:alphaModFix/>
          </a:blip>
          <a:stretch>
            <a:fillRect/>
          </a:stretch>
        </p:blipFill>
        <p:spPr>
          <a:xfrm>
            <a:off x="123825" y="963613"/>
            <a:ext cx="3152775" cy="3627437"/>
          </a:xfrm>
          <a:prstGeom prst="rect">
            <a:avLst/>
          </a:prstGeom>
          <a:noFill/>
          <a:ln>
            <a:noFill/>
          </a:ln>
        </p:spPr>
      </p:pic>
      <p:sp>
        <p:nvSpPr>
          <p:cNvPr id="28679" name="TextBox 2">
            <a:extLst>
              <a:ext uri="{FF2B5EF4-FFF2-40B4-BE49-F238E27FC236}">
                <a16:creationId xmlns:a16="http://schemas.microsoft.com/office/drawing/2014/main" id="{5EE6B695-A8E5-43DD-995F-C98A14F66A44}"/>
              </a:ext>
            </a:extLst>
          </p:cNvPr>
          <p:cNvSpPr txBox="1">
            <a:spLocks noChangeArrowheads="1"/>
          </p:cNvSpPr>
          <p:nvPr/>
        </p:nvSpPr>
        <p:spPr bwMode="auto">
          <a:xfrm>
            <a:off x="849313" y="4591050"/>
            <a:ext cx="162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30722" name="Google Shape;167;p25">
            <a:extLst>
              <a:ext uri="{FF2B5EF4-FFF2-40B4-BE49-F238E27FC236}">
                <a16:creationId xmlns:a16="http://schemas.microsoft.com/office/drawing/2014/main" id="{1C917B6B-2CE0-45D9-9261-BA3C68CD570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651635">
            <a:off x="5363369" y="1491456"/>
            <a:ext cx="49657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Google Shape;168;p25">
            <a:extLst>
              <a:ext uri="{FF2B5EF4-FFF2-40B4-BE49-F238E27FC236}">
                <a16:creationId xmlns:a16="http://schemas.microsoft.com/office/drawing/2014/main" id="{576779C3-C7B5-4C3B-9CF7-E153A01DFFCD}"/>
              </a:ext>
            </a:extLst>
          </p:cNvPr>
          <p:cNvSpPr txBox="1">
            <a:spLocks noGrp="1" noChangeArrowheads="1"/>
          </p:cNvSpPr>
          <p:nvPr>
            <p:ph type="title"/>
          </p:nvPr>
        </p:nvSpPr>
        <p:spPr>
          <a:xfrm>
            <a:off x="311150" y="69850"/>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Brass Instruments</a:t>
            </a:r>
          </a:p>
        </p:txBody>
      </p:sp>
      <p:sp>
        <p:nvSpPr>
          <p:cNvPr id="169" name="Google Shape;169;p25">
            <a:extLst>
              <a:ext uri="{FF2B5EF4-FFF2-40B4-BE49-F238E27FC236}">
                <a16:creationId xmlns:a16="http://schemas.microsoft.com/office/drawing/2014/main" id="{360A6744-FE19-4A0E-BA44-2DE6881321FF}"/>
              </a:ext>
            </a:extLst>
          </p:cNvPr>
          <p:cNvSpPr/>
          <p:nvPr/>
        </p:nvSpPr>
        <p:spPr>
          <a:xfrm>
            <a:off x="454425" y="1034200"/>
            <a:ext cx="1764790" cy="1033272"/>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ln w="9525" cap="flat" cmpd="sng">
                  <a:solidFill>
                    <a:schemeClr val="dk2"/>
                  </a:solidFill>
                  <a:prstDash val="solid"/>
                  <a:round/>
                  <a:headEnd type="none" w="sm" len="sm"/>
                  <a:tailEnd type="none" w="sm" len="sm"/>
                </a:ln>
                <a:solidFill>
                  <a:schemeClr val="lt2"/>
                </a:solidFill>
                <a:latin typeface="Arial"/>
                <a:ea typeface="Arial"/>
                <a:cs typeface="Arial"/>
                <a:sym typeface="Arial"/>
              </a:rPr>
              <a:t>Tuba</a:t>
            </a:r>
          </a:p>
        </p:txBody>
      </p:sp>
      <p:sp>
        <p:nvSpPr>
          <p:cNvPr id="30725" name="Google Shape;170;p25">
            <a:extLst>
              <a:ext uri="{FF2B5EF4-FFF2-40B4-BE49-F238E27FC236}">
                <a16:creationId xmlns:a16="http://schemas.microsoft.com/office/drawing/2014/main" id="{F7FA8360-5BB9-4EEE-8369-5CEB127D8CCF}"/>
              </a:ext>
            </a:extLst>
          </p:cNvPr>
          <p:cNvSpPr txBox="1">
            <a:spLocks noChangeArrowheads="1"/>
          </p:cNvSpPr>
          <p:nvPr/>
        </p:nvSpPr>
        <p:spPr bwMode="auto">
          <a:xfrm>
            <a:off x="3139670" y="690836"/>
            <a:ext cx="4130675"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ABOUT THE TUBA:</a:t>
            </a: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The tuba uses a combination of the three valves plus buzzing to create sound.</a:t>
            </a: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The tuba is the lowest member of our low brass section and the “boss of the band,” creating the foundation for our band!</a:t>
            </a:r>
          </a:p>
          <a:p>
            <a:pPr eaLnBrk="1" hangingPunct="1"/>
            <a:endPar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PHYSICAL CHARACTERISTICS NEEDED:</a:t>
            </a: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Tuba players need to buzz their lips together more loosely, making their lips a bit “floppy” by making a duck face and then pushing their air through their lips.</a:t>
            </a: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Tuba players should have a good musical ear and be able to tell if notes are higher or lower than one another.</a:t>
            </a:r>
          </a:p>
          <a:p>
            <a:pPr eaLnBrk="1" hangingPunct="1"/>
            <a:r>
              <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rPr>
              <a:t>Tubists must use a lot of air and be willing to manage  a big instrument.</a:t>
            </a:r>
          </a:p>
          <a:p>
            <a:pPr eaLnBrk="1" hangingPunct="1"/>
            <a:endPar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endParaRPr lang="en-US" altLang="en-US" sz="1600" dirty="0">
              <a:solidFill>
                <a:srgbClr val="FFFFFF"/>
              </a:solidFill>
              <a:latin typeface="Lato" panose="020F0502020204030203" pitchFamily="34" charset="0"/>
              <a:cs typeface="Lato" panose="020F0502020204030203" pitchFamily="34" charset="0"/>
              <a:sym typeface="Lato" panose="020F0502020204030203" pitchFamily="34" charset="0"/>
            </a:endParaRPr>
          </a:p>
        </p:txBody>
      </p:sp>
      <p:pic>
        <p:nvPicPr>
          <p:cNvPr id="171" name="Google Shape;171;p25" descr="Ready to start band but don't know what instrument to choose? Chief Musician James Hicks explains why he loves the tuba!&#10;&#10;Instruments From A Distance -- demonstrating different instruments while students are learning from home.&#10;&#10;Videos available for download at https://www.navyband.navy.mil/education-videos.html" title="Why you should choose the tuba!">
            <a:hlinkClick r:id="rId4"/>
            <a:extLst>
              <a:ext uri="{FF2B5EF4-FFF2-40B4-BE49-F238E27FC236}">
                <a16:creationId xmlns:a16="http://schemas.microsoft.com/office/drawing/2014/main" id="{62866EF9-A472-41A9-AFAE-8FABFD21EAD4}"/>
              </a:ext>
            </a:extLst>
          </p:cNvPr>
          <p:cNvPicPr preferRelativeResize="0"/>
          <p:nvPr/>
        </p:nvPicPr>
        <p:blipFill>
          <a:blip r:embed="rId5">
            <a:alphaModFix/>
          </a:blip>
          <a:stretch>
            <a:fillRect/>
          </a:stretch>
        </p:blipFill>
        <p:spPr>
          <a:xfrm>
            <a:off x="142875" y="2312988"/>
            <a:ext cx="3033713" cy="2274887"/>
          </a:xfrm>
          <a:prstGeom prst="rect">
            <a:avLst/>
          </a:prstGeom>
          <a:noFill/>
          <a:ln>
            <a:noFill/>
          </a:ln>
        </p:spPr>
      </p:pic>
      <p:sp>
        <p:nvSpPr>
          <p:cNvPr id="30727" name="TextBox 1">
            <a:extLst>
              <a:ext uri="{FF2B5EF4-FFF2-40B4-BE49-F238E27FC236}">
                <a16:creationId xmlns:a16="http://schemas.microsoft.com/office/drawing/2014/main" id="{8D174113-60C2-450A-924B-81A806FE8F35}"/>
              </a:ext>
            </a:extLst>
          </p:cNvPr>
          <p:cNvSpPr txBox="1">
            <a:spLocks noChangeArrowheads="1"/>
          </p:cNvSpPr>
          <p:nvPr/>
        </p:nvSpPr>
        <p:spPr bwMode="auto">
          <a:xfrm>
            <a:off x="877888" y="4599164"/>
            <a:ext cx="207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32770" name="Google Shape;176;p26">
            <a:extLst>
              <a:ext uri="{FF2B5EF4-FFF2-40B4-BE49-F238E27FC236}">
                <a16:creationId xmlns:a16="http://schemas.microsoft.com/office/drawing/2014/main" id="{67207636-BF84-40C2-810F-1BC991D5B8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Google Shape;177;p26">
            <a:extLst>
              <a:ext uri="{FF2B5EF4-FFF2-40B4-BE49-F238E27FC236}">
                <a16:creationId xmlns:a16="http://schemas.microsoft.com/office/drawing/2014/main" id="{245F7F21-1BF4-491E-AB35-5E1B7641B49E}"/>
              </a:ext>
            </a:extLst>
          </p:cNvPr>
          <p:cNvSpPr txBox="1">
            <a:spLocks noGrp="1" noChangeArrowheads="1"/>
          </p:cNvSpPr>
          <p:nvPr>
            <p:ph type="title"/>
          </p:nvPr>
        </p:nvSpPr>
        <p:spPr>
          <a:xfrm>
            <a:off x="311150" y="196850"/>
            <a:ext cx="8521700"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Percussion</a:t>
            </a:r>
          </a:p>
        </p:txBody>
      </p:sp>
      <p:sp>
        <p:nvSpPr>
          <p:cNvPr id="32772" name="Google Shape;178;p26">
            <a:extLst>
              <a:ext uri="{FF2B5EF4-FFF2-40B4-BE49-F238E27FC236}">
                <a16:creationId xmlns:a16="http://schemas.microsoft.com/office/drawing/2014/main" id="{0B1FADEB-E5DE-4CCA-8A20-0F398CA30AD0}"/>
              </a:ext>
            </a:extLst>
          </p:cNvPr>
          <p:cNvSpPr txBox="1">
            <a:spLocks noChangeArrowheads="1"/>
          </p:cNvSpPr>
          <p:nvPr/>
        </p:nvSpPr>
        <p:spPr bwMode="auto">
          <a:xfrm>
            <a:off x="1152525" y="833438"/>
            <a:ext cx="7183438"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300" dirty="0">
                <a:solidFill>
                  <a:srgbClr val="FFFFFF"/>
                </a:solidFill>
              </a:rPr>
              <a:t>The percussion section will not begin until mid-January. The percussion section will have space for only EIGHT students. Students will have to audition for this section. The audition will consist of a rhythm and note reading assessment, as well as proficiency on their beginner instrument. If selected, percussion students will rotate within the section on bells, timpani, snare and bass drum. All students will begin on a wind instrument and must be enrolled in band from the beginning of the school year. More information will be forthcoming later in the semester.</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34818" name="Google Shape;183;p27">
            <a:extLst>
              <a:ext uri="{FF2B5EF4-FFF2-40B4-BE49-F238E27FC236}">
                <a16:creationId xmlns:a16="http://schemas.microsoft.com/office/drawing/2014/main" id="{14427A2E-C276-4815-8829-5F3840B0BC5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Google Shape;184;p27">
            <a:extLst>
              <a:ext uri="{FF2B5EF4-FFF2-40B4-BE49-F238E27FC236}">
                <a16:creationId xmlns:a16="http://schemas.microsoft.com/office/drawing/2014/main" id="{3EF256D0-C27C-4E36-BE6F-B403B9444977}"/>
              </a:ext>
            </a:extLst>
          </p:cNvPr>
          <p:cNvSpPr txBox="1">
            <a:spLocks noGrp="1" noChangeArrowheads="1"/>
          </p:cNvSpPr>
          <p:nvPr>
            <p:ph type="title"/>
          </p:nvPr>
        </p:nvSpPr>
        <p:spPr>
          <a:xfrm>
            <a:off x="311150" y="96838"/>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 </a:t>
            </a:r>
            <a: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t>Obtaining an Instrument</a:t>
            </a:r>
            <a:b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br>
            <a:endPar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34820" name="Google Shape;185;p27">
            <a:extLst>
              <a:ext uri="{FF2B5EF4-FFF2-40B4-BE49-F238E27FC236}">
                <a16:creationId xmlns:a16="http://schemas.microsoft.com/office/drawing/2014/main" id="{B394687D-FC19-4DB6-869F-7D602F060F56}"/>
              </a:ext>
            </a:extLst>
          </p:cNvPr>
          <p:cNvSpPr txBox="1">
            <a:spLocks noChangeArrowheads="1"/>
          </p:cNvSpPr>
          <p:nvPr/>
        </p:nvSpPr>
        <p:spPr bwMode="auto">
          <a:xfrm>
            <a:off x="695325" y="668338"/>
            <a:ext cx="769620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100" dirty="0">
                <a:solidFill>
                  <a:srgbClr val="FFFFFF"/>
                </a:solidFill>
                <a:latin typeface="Lato" panose="020F0502020204030203" pitchFamily="34" charset="0"/>
                <a:cs typeface="Lato" panose="020F0502020204030203" pitchFamily="34" charset="0"/>
                <a:sym typeface="Lato" panose="020F0502020204030203" pitchFamily="34" charset="0"/>
              </a:rPr>
              <a:t>Getting an instrument, band method book, and supplies for your child: </a:t>
            </a:r>
          </a:p>
          <a:p>
            <a:pPr eaLnBrk="1" hangingPunct="1"/>
            <a:r>
              <a:rPr lang="en-US" altLang="en-US" sz="2100" dirty="0">
                <a:solidFill>
                  <a:srgbClr val="FFFFFF"/>
                </a:solidFill>
                <a:latin typeface="Lato" panose="020F0502020204030203" pitchFamily="34" charset="0"/>
                <a:cs typeface="Lato" panose="020F0502020204030203" pitchFamily="34" charset="0"/>
                <a:sym typeface="Lato" panose="020F0502020204030203" pitchFamily="34" charset="0"/>
              </a:rPr>
              <a:t>A. It is the parent's responsibility to get an instrument for their child. I suggest using a reputable full-service dealer, who offers a rental plan. There are a limited amount of school instruments available for students' use. Please contact me ASAP if your student needs to use a school owned instrument. </a:t>
            </a:r>
          </a:p>
          <a:p>
            <a:pPr eaLnBrk="1" hangingPunct="1"/>
            <a:endParaRPr lang="en-US" altLang="en-US" sz="2100"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r>
              <a:rPr lang="en-US" altLang="en-US" sz="2100" dirty="0">
                <a:solidFill>
                  <a:srgbClr val="FFFFFF"/>
                </a:solidFill>
                <a:latin typeface="Lato" panose="020F0502020204030203" pitchFamily="34" charset="0"/>
                <a:cs typeface="Lato" panose="020F0502020204030203" pitchFamily="34" charset="0"/>
                <a:sym typeface="Lato" panose="020F0502020204030203" pitchFamily="34" charset="0"/>
              </a:rPr>
              <a:t>B. All students will need to provide their own band method book and instrument supplies. Please refer to the beginning band supply list that is posted on my web page. Students will need to have instruments in class by September 3.</a:t>
            </a:r>
          </a:p>
          <a:p>
            <a:pPr eaLnBrk="1" hangingPunct="1"/>
            <a:endParaRPr lang="en-US" altLang="en-US" sz="2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36866" name="Google Shape;190;p28">
            <a:extLst>
              <a:ext uri="{FF2B5EF4-FFF2-40B4-BE49-F238E27FC236}">
                <a16:creationId xmlns:a16="http://schemas.microsoft.com/office/drawing/2014/main" id="{CB6FD781-F5B4-4BD8-8BC1-DA95AD94511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Google Shape;191;p28">
            <a:extLst>
              <a:ext uri="{FF2B5EF4-FFF2-40B4-BE49-F238E27FC236}">
                <a16:creationId xmlns:a16="http://schemas.microsoft.com/office/drawing/2014/main" id="{6067DA3E-91A3-4411-BD5B-6813F2793044}"/>
              </a:ext>
            </a:extLst>
          </p:cNvPr>
          <p:cNvSpPr txBox="1">
            <a:spLocks noGrp="1" noChangeArrowheads="1"/>
          </p:cNvSpPr>
          <p:nvPr>
            <p:ph type="title"/>
          </p:nvPr>
        </p:nvSpPr>
        <p:spPr>
          <a:xfrm>
            <a:off x="311150" y="96838"/>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 </a:t>
            </a:r>
            <a: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t>Obtaining an Instrument</a:t>
            </a:r>
            <a:b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br>
            <a:endPar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36868" name="Google Shape;192;p28">
            <a:extLst>
              <a:ext uri="{FF2B5EF4-FFF2-40B4-BE49-F238E27FC236}">
                <a16:creationId xmlns:a16="http://schemas.microsoft.com/office/drawing/2014/main" id="{A1E0C0E6-F95E-4B52-B292-2EBC132FFF7A}"/>
              </a:ext>
            </a:extLst>
          </p:cNvPr>
          <p:cNvSpPr txBox="1">
            <a:spLocks noChangeArrowheads="1"/>
          </p:cNvSpPr>
          <p:nvPr/>
        </p:nvSpPr>
        <p:spPr bwMode="auto">
          <a:xfrm>
            <a:off x="1208088" y="668338"/>
            <a:ext cx="7183437"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dirty="0">
                <a:solidFill>
                  <a:srgbClr val="FFFFFF"/>
                </a:solidFill>
                <a:latin typeface="Lato" panose="020F0502020204030203" pitchFamily="34" charset="0"/>
                <a:cs typeface="Lato" panose="020F0502020204030203" pitchFamily="34" charset="0"/>
                <a:sym typeface="Lato" panose="020F0502020204030203" pitchFamily="34" charset="0"/>
              </a:rPr>
              <a:t>Music retail stores are available to set up instrument rentals online and in person over the summer. Plan to visit their website to set up your rental or visit their store to discuss arrangements or to try out an instrument.</a:t>
            </a:r>
          </a:p>
          <a:p>
            <a:pPr eaLnBrk="1" hangingPunct="1"/>
            <a:endParaRPr lang="en-US" altLang="en-US" sz="2400"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r>
              <a:rPr lang="en-US" altLang="en-US" sz="2400" dirty="0">
                <a:solidFill>
                  <a:srgbClr val="FFFFFF"/>
                </a:solidFill>
                <a:latin typeface="Lato" panose="020F0502020204030203" pitchFamily="34" charset="0"/>
                <a:cs typeface="Lato" panose="020F0502020204030203" pitchFamily="34" charset="0"/>
                <a:sym typeface="Lato" panose="020F0502020204030203" pitchFamily="34" charset="0"/>
              </a:rPr>
              <a:t>If you have an instrument that is already owned, or if you are purchasing from a private seller, please take that instrument to a repair shop  to make sure it is working properly.</a:t>
            </a:r>
          </a:p>
          <a:p>
            <a:pPr eaLnBrk="1" hangingPunct="1"/>
            <a:endParaRPr lang="en-US" altLang="en-US" sz="2100"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endParaRPr lang="en-US" altLang="en-US" sz="21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8914" name="Google Shape;197;p29">
            <a:extLst>
              <a:ext uri="{FF2B5EF4-FFF2-40B4-BE49-F238E27FC236}">
                <a16:creationId xmlns:a16="http://schemas.microsoft.com/office/drawing/2014/main" id="{9C544AB1-D676-4284-A47F-CFB5B50E9355}"/>
              </a:ext>
            </a:extLst>
          </p:cNvPr>
          <p:cNvSpPr txBox="1">
            <a:spLocks noGrp="1" noChangeArrowheads="1"/>
          </p:cNvSpPr>
          <p:nvPr>
            <p:ph type="title"/>
          </p:nvPr>
        </p:nvSpPr>
        <p:spPr>
          <a:xfrm>
            <a:off x="311150" y="96838"/>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 </a:t>
            </a:r>
            <a:r>
              <a:rPr lang="en-US" altLang="en-US" sz="2600" b="1">
                <a:solidFill>
                  <a:srgbClr val="FF0000"/>
                </a:solidFill>
                <a:latin typeface="Lato" panose="020F0502020204030203" pitchFamily="34" charset="0"/>
                <a:cs typeface="Lato" panose="020F0502020204030203" pitchFamily="34" charset="0"/>
                <a:sym typeface="Lato" panose="020F0502020204030203" pitchFamily="34" charset="0"/>
              </a:rPr>
              <a:t>Obtaining an Instrument</a:t>
            </a:r>
            <a:br>
              <a:rPr lang="en-US" altLang="en-US" sz="2600" b="1">
                <a:solidFill>
                  <a:srgbClr val="FF0000"/>
                </a:solidFill>
                <a:latin typeface="Lato" panose="020F0502020204030203" pitchFamily="34" charset="0"/>
                <a:cs typeface="Lato" panose="020F0502020204030203" pitchFamily="34" charset="0"/>
                <a:sym typeface="Lato" panose="020F0502020204030203" pitchFamily="34" charset="0"/>
              </a:rPr>
            </a:br>
            <a:endPar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38915" name="Rectangle 1">
            <a:extLst>
              <a:ext uri="{FF2B5EF4-FFF2-40B4-BE49-F238E27FC236}">
                <a16:creationId xmlns:a16="http://schemas.microsoft.com/office/drawing/2014/main" id="{F78C4ACA-779A-40EE-94AC-0480D0AB6B99}"/>
              </a:ext>
            </a:extLst>
          </p:cNvPr>
          <p:cNvSpPr>
            <a:spLocks noChangeArrowheads="1"/>
          </p:cNvSpPr>
          <p:nvPr/>
        </p:nvSpPr>
        <p:spPr bwMode="auto">
          <a:xfrm>
            <a:off x="508000" y="642938"/>
            <a:ext cx="8128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600" i="1">
                <a:solidFill>
                  <a:srgbClr val="FF0000"/>
                </a:solidFill>
                <a:latin typeface="Lato" panose="020F0502020204030203" pitchFamily="34" charset="0"/>
                <a:cs typeface="Lato" panose="020F0502020204030203" pitchFamily="34" charset="0"/>
              </a:rPr>
              <a:t>BEWARE</a:t>
            </a:r>
            <a:r>
              <a:rPr lang="en-US" altLang="en-US" sz="2400">
                <a:solidFill>
                  <a:srgbClr val="FF0000"/>
                </a:solidFill>
                <a:latin typeface="Lato" panose="020F0502020204030203" pitchFamily="34" charset="0"/>
                <a:cs typeface="Lato" panose="020F0502020204030203" pitchFamily="34" charset="0"/>
              </a:rPr>
              <a:t> OF ISOs (Instrument-Shaped Objects)</a:t>
            </a:r>
          </a:p>
          <a:p>
            <a:pPr eaLnBrk="1" hangingPunct="1"/>
            <a:r>
              <a:rPr lang="en-US" altLang="en-US" sz="2400">
                <a:solidFill>
                  <a:srgbClr val="FF0000"/>
                </a:solidFill>
                <a:latin typeface="Lato" panose="020F0502020204030203" pitchFamily="34" charset="0"/>
                <a:cs typeface="Lato" panose="020F0502020204030203" pitchFamily="34" charset="0"/>
              </a:rPr>
              <a:t>These are the cheap instrument-shaped objects found on online auctions, other internet sources, and large chain stores. </a:t>
            </a:r>
          </a:p>
          <a:p>
            <a:pPr eaLnBrk="1" hangingPunct="1"/>
            <a:r>
              <a:rPr lang="en-US" altLang="en-US" sz="2400">
                <a:solidFill>
                  <a:srgbClr val="FF0000"/>
                </a:solidFill>
                <a:latin typeface="Lato" panose="020F0502020204030203" pitchFamily="34" charset="0"/>
                <a:cs typeface="Lato" panose="020F0502020204030203" pitchFamily="34" charset="0"/>
              </a:rPr>
              <a:t>Although I will refrain from mentioning specific stores, keep in mind that if you can also buy toilet paper, jeans, or tires from the store, then it is not a music store, and it will not have musically knowledgeable personnel. You get what you pay for. If it’s inexpensive, it’s not a quality instrument.</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0962" name="Google Shape;197;p29">
            <a:extLst>
              <a:ext uri="{FF2B5EF4-FFF2-40B4-BE49-F238E27FC236}">
                <a16:creationId xmlns:a16="http://schemas.microsoft.com/office/drawing/2014/main" id="{B30E62FD-3750-4825-B9C0-645C3F145E99}"/>
              </a:ext>
            </a:extLst>
          </p:cNvPr>
          <p:cNvSpPr txBox="1">
            <a:spLocks noGrp="1" noChangeArrowheads="1"/>
          </p:cNvSpPr>
          <p:nvPr>
            <p:ph type="title"/>
          </p:nvPr>
        </p:nvSpPr>
        <p:spPr>
          <a:xfrm>
            <a:off x="311150" y="96838"/>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 </a:t>
            </a:r>
            <a:r>
              <a:rPr lang="en-US" altLang="en-US" sz="2600" b="1">
                <a:solidFill>
                  <a:srgbClr val="FF0000"/>
                </a:solidFill>
                <a:latin typeface="Lato" panose="020F0502020204030203" pitchFamily="34" charset="0"/>
                <a:cs typeface="Lato" panose="020F0502020204030203" pitchFamily="34" charset="0"/>
                <a:sym typeface="Lato" panose="020F0502020204030203" pitchFamily="34" charset="0"/>
              </a:rPr>
              <a:t>Obtaining an Instrument</a:t>
            </a:r>
            <a:br>
              <a:rPr lang="en-US" altLang="en-US" sz="2600" b="1">
                <a:solidFill>
                  <a:srgbClr val="FF0000"/>
                </a:solidFill>
                <a:latin typeface="Lato" panose="020F0502020204030203" pitchFamily="34" charset="0"/>
                <a:cs typeface="Lato" panose="020F0502020204030203" pitchFamily="34" charset="0"/>
                <a:sym typeface="Lato" panose="020F0502020204030203" pitchFamily="34" charset="0"/>
              </a:rPr>
            </a:br>
            <a:endPar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198" name="Google Shape;198;p29">
            <a:extLst>
              <a:ext uri="{FF2B5EF4-FFF2-40B4-BE49-F238E27FC236}">
                <a16:creationId xmlns:a16="http://schemas.microsoft.com/office/drawing/2014/main" id="{91D9AFDE-3D0C-4331-8C2E-8808199B0B0A}"/>
              </a:ext>
            </a:extLst>
          </p:cNvPr>
          <p:cNvSpPr txBox="1"/>
          <p:nvPr/>
        </p:nvSpPr>
        <p:spPr>
          <a:xfrm>
            <a:off x="604838" y="668338"/>
            <a:ext cx="7786687" cy="4378325"/>
          </a:xfrm>
          <a:prstGeom prst="rect">
            <a:avLst/>
          </a:prstGeom>
          <a:noFill/>
          <a:ln>
            <a:noFill/>
          </a:ln>
        </p:spPr>
        <p:txBody>
          <a:bodyPr spcFirstLastPara="1" lIns="91425" tIns="91425" rIns="91425" bIns="91425"/>
          <a:lstStyle/>
          <a:p>
            <a:pPr marL="2286000" eaLnBrk="1" fontAlgn="auto" hangingPunct="1">
              <a:spcBef>
                <a:spcPts val="0"/>
              </a:spcBef>
              <a:spcAft>
                <a:spcPts val="0"/>
              </a:spcAft>
              <a:buClr>
                <a:srgbClr val="000000"/>
              </a:buClr>
              <a:buFont typeface="Arial"/>
              <a:buNone/>
              <a:defRPr/>
            </a:pPr>
            <a:r>
              <a:rPr lang="en" sz="2400" kern="0" dirty="0">
                <a:solidFill>
                  <a:srgbClr val="FF0000"/>
                </a:solidFill>
                <a:latin typeface="Lato"/>
                <a:ea typeface="Lato"/>
                <a:cs typeface="Lato"/>
                <a:sym typeface="Lato"/>
              </a:rPr>
              <a:t> </a:t>
            </a:r>
            <a:r>
              <a:rPr lang="en" sz="3600" b="1" i="1" kern="0" dirty="0">
                <a:solidFill>
                  <a:srgbClr val="FF0000"/>
                </a:solidFill>
                <a:latin typeface="Lato"/>
                <a:ea typeface="Lato"/>
                <a:cs typeface="Lato"/>
                <a:sym typeface="Lato"/>
              </a:rPr>
              <a:t>Warning!</a:t>
            </a:r>
            <a:endParaRPr sz="3600" b="1" i="1" kern="0" dirty="0">
              <a:solidFill>
                <a:srgbClr val="FF0000"/>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sz="3600" i="1" kern="0" dirty="0">
                <a:solidFill>
                  <a:srgbClr val="FF0000"/>
                </a:solidFill>
                <a:latin typeface="Lato"/>
                <a:ea typeface="Lato"/>
                <a:cs typeface="Lato"/>
                <a:sym typeface="Lato"/>
              </a:rPr>
              <a:t>Beware</a:t>
            </a:r>
            <a:r>
              <a:rPr lang="en" sz="2800" kern="0" dirty="0">
                <a:solidFill>
                  <a:srgbClr val="FF0000"/>
                </a:solidFill>
                <a:latin typeface="Lato"/>
                <a:ea typeface="Lato"/>
                <a:cs typeface="Lato"/>
                <a:sym typeface="Lato"/>
              </a:rPr>
              <a:t> of getting a “too good to be true” deal on an instrument from an online source or from a private seller. There are MANY instrument companies that sell very cheap, sub-standard instruments. Very cheap instruments break easily and often cannot be repaired due to their cheap materials. </a:t>
            </a:r>
            <a:r>
              <a:rPr lang="en-US" sz="2800" kern="0" dirty="0">
                <a:solidFill>
                  <a:srgbClr val="FF0000"/>
                </a:solidFill>
                <a:latin typeface="Lato"/>
                <a:ea typeface="Lato"/>
                <a:cs typeface="Lato"/>
                <a:sym typeface="Lato"/>
              </a:rPr>
              <a:t>No instrument shaped objects!</a:t>
            </a:r>
            <a:endParaRPr sz="2800" kern="0" dirty="0">
              <a:solidFill>
                <a:srgbClr val="FF0000"/>
              </a:solidFill>
              <a:latin typeface="Lato"/>
              <a:ea typeface="Lato"/>
              <a:cs typeface="Lato"/>
              <a:sym typeface="Lato"/>
            </a:endParaRPr>
          </a:p>
          <a:p>
            <a:pPr eaLnBrk="1" fontAlgn="auto" hangingPunct="1">
              <a:spcBef>
                <a:spcPts val="0"/>
              </a:spcBef>
              <a:spcAft>
                <a:spcPts val="0"/>
              </a:spcAft>
              <a:buClr>
                <a:srgbClr val="000000"/>
              </a:buClr>
              <a:buFont typeface="Arial"/>
              <a:buNone/>
              <a:defRPr/>
            </a:pPr>
            <a:endParaRPr sz="2400" kern="0" dirty="0">
              <a:solidFill>
                <a:srgbClr val="FFFFFF"/>
              </a:solidFill>
              <a:latin typeface="Lato"/>
              <a:ea typeface="Lato"/>
              <a:cs typeface="Lato"/>
              <a:sym typeface="Lato"/>
            </a:endParaRPr>
          </a:p>
          <a:p>
            <a:pPr eaLnBrk="1" fontAlgn="auto" hangingPunct="1">
              <a:spcBef>
                <a:spcPts val="0"/>
              </a:spcBef>
              <a:spcAft>
                <a:spcPts val="0"/>
              </a:spcAft>
              <a:buClr>
                <a:srgbClr val="000000"/>
              </a:buClr>
              <a:buFont typeface="Arial"/>
              <a:buNone/>
              <a:defRPr/>
            </a:pPr>
            <a:endParaRPr sz="2100" kern="0" dirty="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43010" name="Google Shape;203;p30">
            <a:extLst>
              <a:ext uri="{FF2B5EF4-FFF2-40B4-BE49-F238E27FC236}">
                <a16:creationId xmlns:a16="http://schemas.microsoft.com/office/drawing/2014/main" id="{248149C3-23A3-4CA4-9830-500C7CF458D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Google Shape;204;p30">
            <a:extLst>
              <a:ext uri="{FF2B5EF4-FFF2-40B4-BE49-F238E27FC236}">
                <a16:creationId xmlns:a16="http://schemas.microsoft.com/office/drawing/2014/main" id="{11A6B77A-147B-4C72-B97D-FA3BB2192699}"/>
              </a:ext>
            </a:extLst>
          </p:cNvPr>
          <p:cNvSpPr txBox="1">
            <a:spLocks noGrp="1" noChangeArrowheads="1"/>
          </p:cNvSpPr>
          <p:nvPr>
            <p:ph type="title"/>
          </p:nvPr>
        </p:nvSpPr>
        <p:spPr>
          <a:xfrm>
            <a:off x="-465138" y="136525"/>
            <a:ext cx="8521701"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 </a:t>
            </a:r>
            <a: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t>Instrument Supplies </a:t>
            </a:r>
            <a:br>
              <a:rPr lang="en-US" altLang="en-US" sz="2600" b="1">
                <a:solidFill>
                  <a:srgbClr val="FFFFFF"/>
                </a:solidFill>
                <a:latin typeface="Lato" panose="020F0502020204030203" pitchFamily="34" charset="0"/>
                <a:cs typeface="Lato" panose="020F0502020204030203" pitchFamily="34" charset="0"/>
                <a:sym typeface="Lato" panose="020F0502020204030203" pitchFamily="34" charset="0"/>
              </a:rPr>
            </a:br>
            <a:endPar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43012" name="Google Shape;205;p30">
            <a:extLst>
              <a:ext uri="{FF2B5EF4-FFF2-40B4-BE49-F238E27FC236}">
                <a16:creationId xmlns:a16="http://schemas.microsoft.com/office/drawing/2014/main" id="{46A709BF-1181-4CB0-AD17-7839027A7B6F}"/>
              </a:ext>
            </a:extLst>
          </p:cNvPr>
          <p:cNvSpPr txBox="1">
            <a:spLocks noChangeArrowheads="1"/>
          </p:cNvSpPr>
          <p:nvPr/>
        </p:nvSpPr>
        <p:spPr bwMode="auto">
          <a:xfrm>
            <a:off x="1281113" y="769938"/>
            <a:ext cx="718343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endParaRPr lang="en-US" altLang="en-US" sz="2100">
              <a:solidFill>
                <a:srgbClr val="FFFFFF"/>
              </a:solidFill>
            </a:endParaRPr>
          </a:p>
        </p:txBody>
      </p:sp>
      <p:sp>
        <p:nvSpPr>
          <p:cNvPr id="43013" name="Google Shape;206;p30">
            <a:extLst>
              <a:ext uri="{FF2B5EF4-FFF2-40B4-BE49-F238E27FC236}">
                <a16:creationId xmlns:a16="http://schemas.microsoft.com/office/drawing/2014/main" id="{7641A8D0-26A9-4538-A119-478E40ADA4EB}"/>
              </a:ext>
            </a:extLst>
          </p:cNvPr>
          <p:cNvSpPr txBox="1">
            <a:spLocks noChangeArrowheads="1"/>
          </p:cNvSpPr>
          <p:nvPr/>
        </p:nvSpPr>
        <p:spPr bwMode="auto">
          <a:xfrm>
            <a:off x="822325" y="1071563"/>
            <a:ext cx="7440613" cy="348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400">
                <a:solidFill>
                  <a:srgbClr val="FFFFFF"/>
                </a:solidFill>
              </a:rPr>
              <a:t>Accessories for each instrument are listed in the Supplies Handout, and include supplies necessary for keeping the instrument clean and in good working condition (examples: reeds, cork grease, slide grease, valve oil, polishing cloth)</a:t>
            </a:r>
          </a:p>
          <a:p>
            <a:pPr eaLnBrk="1" hangingPunct="1"/>
            <a:endParaRPr lang="en-US" altLang="en-US" sz="2400">
              <a:solidFill>
                <a:srgbClr val="FFFFFF"/>
              </a:solidFill>
            </a:endParaRPr>
          </a:p>
          <a:p>
            <a:pPr eaLnBrk="1" hangingPunct="1"/>
            <a:r>
              <a:rPr lang="en-US" altLang="en-US" sz="2400">
                <a:solidFill>
                  <a:srgbClr val="FFFFFF"/>
                </a:solidFill>
              </a:rPr>
              <a:t>Supplies can be purchased already arranged in a “care/cleaning kit” from music retail stores that sell instruments.</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8194" name="Google Shape;66;p14">
            <a:extLst>
              <a:ext uri="{FF2B5EF4-FFF2-40B4-BE49-F238E27FC236}">
                <a16:creationId xmlns:a16="http://schemas.microsoft.com/office/drawing/2014/main" id="{C130B6B4-060A-40C0-A3D7-84E49EB77C45}"/>
              </a:ext>
            </a:extLst>
          </p:cNvPr>
          <p:cNvSpPr txBox="1">
            <a:spLocks noGrp="1" noChangeArrowheads="1"/>
          </p:cNvSpPr>
          <p:nvPr>
            <p:ph type="title"/>
          </p:nvPr>
        </p:nvSpPr>
        <p:spPr>
          <a:xfrm>
            <a:off x="311150" y="444500"/>
            <a:ext cx="8521700"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Welcome to the Kiser Tiger Band!</a:t>
            </a:r>
          </a:p>
        </p:txBody>
      </p:sp>
      <p:pic>
        <p:nvPicPr>
          <p:cNvPr id="8195" name="Google Shape;67;p14">
            <a:extLst>
              <a:ext uri="{FF2B5EF4-FFF2-40B4-BE49-F238E27FC236}">
                <a16:creationId xmlns:a16="http://schemas.microsoft.com/office/drawing/2014/main" id="{67449494-2F59-4251-B508-2B18EB13A01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025" y="560388"/>
            <a:ext cx="340995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Google Shape;68;p14">
            <a:extLst>
              <a:ext uri="{FF2B5EF4-FFF2-40B4-BE49-F238E27FC236}">
                <a16:creationId xmlns:a16="http://schemas.microsoft.com/office/drawing/2014/main" id="{ECD25D59-343F-417F-994A-A7265E417A3C}"/>
              </a:ext>
            </a:extLst>
          </p:cNvPr>
          <p:cNvSpPr txBox="1">
            <a:spLocks noGrp="1" noChangeArrowheads="1"/>
          </p:cNvSpPr>
          <p:nvPr>
            <p:ph type="body" idx="1"/>
          </p:nvPr>
        </p:nvSpPr>
        <p:spPr>
          <a:xfrm>
            <a:off x="311150" y="1152525"/>
            <a:ext cx="8521700" cy="3416300"/>
          </a:xfrm>
        </p:spPr>
        <p:txBody>
          <a:bodyPr/>
          <a:lstStyle/>
          <a:p>
            <a:pPr marL="0" indent="0" eaLnBrk="1" hangingPunct="1">
              <a:lnSpc>
                <a:spcPct val="115000"/>
              </a:lnSpc>
              <a:spcBef>
                <a:spcPts val="1200"/>
              </a:spcBef>
              <a:spcAft>
                <a:spcPct val="0"/>
              </a:spcAft>
              <a:buClr>
                <a:srgbClr val="CACACA"/>
              </a:buClr>
              <a:buFont typeface="Average" charset="0"/>
              <a:buNone/>
            </a:pPr>
            <a:r>
              <a:rPr lang="en-US" altLang="en-US" sz="1800" dirty="0">
                <a:solidFill>
                  <a:srgbClr val="CACACA"/>
                </a:solidFill>
                <a:latin typeface="Average" charset="0"/>
                <a:cs typeface="Average" charset="0"/>
                <a:sym typeface="Average" charset="0"/>
              </a:rPr>
              <a:t>Kiser Middle School Bands has enjoyed a tradition of excellence since the school's inception. This program is dedicated to giving students the chance to grow musically, socially, and academically. The band is also supported by the Kiser Middle School Band Boosters, whose mission is to support all band students through direct assistance and advocacy. The purpose of the Kiser Middle School Band program is to impart an appreciation of music to all our students through study, practice, and performance.</a:t>
            </a:r>
          </a:p>
          <a:p>
            <a:pPr marL="0" indent="0" eaLnBrk="1" hangingPunct="1">
              <a:lnSpc>
                <a:spcPct val="115000"/>
              </a:lnSpc>
              <a:spcBef>
                <a:spcPts val="1200"/>
              </a:spcBef>
              <a:spcAft>
                <a:spcPct val="0"/>
              </a:spcAft>
              <a:buClr>
                <a:srgbClr val="CACACA"/>
              </a:buClr>
              <a:buFont typeface="Average" charset="0"/>
              <a:buNone/>
            </a:pPr>
            <a:r>
              <a:rPr lang="en-US" altLang="en-US" sz="1800" dirty="0">
                <a:solidFill>
                  <a:srgbClr val="CACACA"/>
                </a:solidFill>
                <a:latin typeface="Average" charset="0"/>
                <a:cs typeface="Average" charset="0"/>
                <a:sym typeface="Average" charset="0"/>
              </a:rPr>
              <a:t>Follow us @kisertigerband on: Instagram, Facebook and X</a:t>
            </a:r>
          </a:p>
          <a:p>
            <a:pPr marL="0" indent="0" eaLnBrk="1" hangingPunct="1">
              <a:lnSpc>
                <a:spcPct val="115000"/>
              </a:lnSpc>
              <a:spcBef>
                <a:spcPts val="1200"/>
              </a:spcBef>
              <a:spcAft>
                <a:spcPts val="1600"/>
              </a:spcAft>
              <a:buClr>
                <a:srgbClr val="CACACA"/>
              </a:buClr>
              <a:buFont typeface="Average" charset="0"/>
              <a:buNone/>
            </a:pPr>
            <a:endParaRPr lang="en-US" altLang="en-US" sz="1800" dirty="0">
              <a:solidFill>
                <a:srgbClr val="CACACA"/>
              </a:solidFill>
              <a:latin typeface="Average" charset="0"/>
              <a:cs typeface="Average" charset="0"/>
              <a:sym typeface="Average" charset="0"/>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45058" name="Google Shape;211;p31">
            <a:extLst>
              <a:ext uri="{FF2B5EF4-FFF2-40B4-BE49-F238E27FC236}">
                <a16:creationId xmlns:a16="http://schemas.microsoft.com/office/drawing/2014/main" id="{4BDE7FE3-5EF7-48B2-A94A-3E26BFB83DE0}"/>
              </a:ext>
            </a:extLst>
          </p:cNvPr>
          <p:cNvSpPr txBox="1">
            <a:spLocks noGrp="1" noChangeArrowheads="1"/>
          </p:cNvSpPr>
          <p:nvPr>
            <p:ph type="title"/>
          </p:nvPr>
        </p:nvSpPr>
        <p:spPr>
          <a:xfrm>
            <a:off x="311150" y="160338"/>
            <a:ext cx="5356225"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Instruments and Supplies </a:t>
            </a:r>
          </a:p>
        </p:txBody>
      </p:sp>
      <p:sp>
        <p:nvSpPr>
          <p:cNvPr id="45059" name="Google Shape;212;p31">
            <a:extLst>
              <a:ext uri="{FF2B5EF4-FFF2-40B4-BE49-F238E27FC236}">
                <a16:creationId xmlns:a16="http://schemas.microsoft.com/office/drawing/2014/main" id="{3A0E6F6B-1663-4C28-81CF-38986E76ECED}"/>
              </a:ext>
            </a:extLst>
          </p:cNvPr>
          <p:cNvSpPr txBox="1">
            <a:spLocks noChangeArrowheads="1"/>
          </p:cNvSpPr>
          <p:nvPr/>
        </p:nvSpPr>
        <p:spPr bwMode="auto">
          <a:xfrm>
            <a:off x="4827588" y="733425"/>
            <a:ext cx="14208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100">
              <a:solidFill>
                <a:srgbClr val="FFFFFF"/>
              </a:solidFill>
            </a:endParaRPr>
          </a:p>
          <a:p>
            <a:pPr eaLnBrk="1" hangingPunct="1"/>
            <a:endParaRPr lang="en-US" altLang="en-US" sz="2100">
              <a:solidFill>
                <a:srgbClr val="FFFFFF"/>
              </a:solidFill>
            </a:endParaRPr>
          </a:p>
        </p:txBody>
      </p:sp>
      <p:pic>
        <p:nvPicPr>
          <p:cNvPr id="45060" name="Google Shape;214;p31">
            <a:extLst>
              <a:ext uri="{FF2B5EF4-FFF2-40B4-BE49-F238E27FC236}">
                <a16:creationId xmlns:a16="http://schemas.microsoft.com/office/drawing/2014/main" id="{E3EE6446-177B-471B-A967-271339B62BF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0413" y="889000"/>
            <a:ext cx="19431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 name="Google Shape;215;p31">
            <a:extLst>
              <a:ext uri="{FF2B5EF4-FFF2-40B4-BE49-F238E27FC236}">
                <a16:creationId xmlns:a16="http://schemas.microsoft.com/office/drawing/2014/main" id="{CF36163E-0CD9-4DE5-9E05-BED628652198}"/>
              </a:ext>
            </a:extLst>
          </p:cNvPr>
          <p:cNvSpPr/>
          <p:nvPr/>
        </p:nvSpPr>
        <p:spPr>
          <a:xfrm>
            <a:off x="2836863" y="2012950"/>
            <a:ext cx="881062" cy="881063"/>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lIns="91425" tIns="91425" rIns="91425" bIns="91425" anchor="ctr"/>
          <a:lstStyle/>
          <a:p>
            <a:pPr eaLnBrk="1" fontAlgn="auto" hangingPunct="1">
              <a:spcBef>
                <a:spcPts val="0"/>
              </a:spcBef>
              <a:spcAft>
                <a:spcPts val="0"/>
              </a:spcAft>
              <a:buClr>
                <a:srgbClr val="000000"/>
              </a:buClr>
              <a:buFont typeface="Arial"/>
              <a:buNone/>
              <a:defRPr/>
            </a:pPr>
            <a:endParaRPr kern="0">
              <a:latin typeface="Arial"/>
              <a:ea typeface="Arial"/>
              <a:cs typeface="Arial"/>
              <a:sym typeface="Arial"/>
            </a:endParaRPr>
          </a:p>
        </p:txBody>
      </p:sp>
      <p:sp>
        <p:nvSpPr>
          <p:cNvPr id="45062" name="Google Shape;216;p31">
            <a:extLst>
              <a:ext uri="{FF2B5EF4-FFF2-40B4-BE49-F238E27FC236}">
                <a16:creationId xmlns:a16="http://schemas.microsoft.com/office/drawing/2014/main" id="{BE14715A-F14C-40BF-9B82-9F6E90F19D84}"/>
              </a:ext>
            </a:extLst>
          </p:cNvPr>
          <p:cNvSpPr txBox="1">
            <a:spLocks noChangeArrowheads="1"/>
          </p:cNvSpPr>
          <p:nvPr/>
        </p:nvSpPr>
        <p:spPr bwMode="auto">
          <a:xfrm>
            <a:off x="5538788" y="719138"/>
            <a:ext cx="3429000"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1700">
                <a:solidFill>
                  <a:srgbClr val="FFFFFF"/>
                </a:solidFill>
              </a:rPr>
              <a:t>All students need a Habits of a Successful Beginner Band Musician method book for their specific instrument and a pencil </a:t>
            </a:r>
          </a:p>
          <a:p>
            <a:pPr eaLnBrk="1" hangingPunct="1"/>
            <a:endParaRPr lang="en-US" altLang="en-US" sz="1700">
              <a:solidFill>
                <a:srgbClr val="FFFFFF"/>
              </a:solidFill>
            </a:endParaRPr>
          </a:p>
          <a:p>
            <a:pPr eaLnBrk="1" hangingPunct="1"/>
            <a:r>
              <a:rPr lang="en-US" altLang="en-US" sz="1700">
                <a:solidFill>
                  <a:srgbClr val="FFFFFF"/>
                </a:solidFill>
              </a:rPr>
              <a:t>Students are highly encouraged to purchase a wire folding stand. It makes at-home practice much more comfortable. </a:t>
            </a:r>
          </a:p>
          <a:p>
            <a:pPr eaLnBrk="1" hangingPunct="1"/>
            <a:endParaRPr lang="en-US" altLang="en-US" sz="1700">
              <a:solidFill>
                <a:srgbClr val="FFFFFF"/>
              </a:solidFill>
            </a:endParaRPr>
          </a:p>
          <a:p>
            <a:pPr eaLnBrk="1" hangingPunct="1"/>
            <a:r>
              <a:rPr lang="en-US" altLang="en-US" sz="1700">
                <a:solidFill>
                  <a:srgbClr val="FFFFFF"/>
                </a:solidFill>
              </a:rPr>
              <a:t>Metronomes and tuners can also be very helpful. We recommend the free Bandmate tuner app for our brass students! Metronomes and tuners are available as apps.</a:t>
            </a:r>
          </a:p>
        </p:txBody>
      </p:sp>
      <p:pic>
        <p:nvPicPr>
          <p:cNvPr id="45063" name="Picture 2">
            <a:extLst>
              <a:ext uri="{FF2B5EF4-FFF2-40B4-BE49-F238E27FC236}">
                <a16:creationId xmlns:a16="http://schemas.microsoft.com/office/drawing/2014/main" id="{1672F66F-CEE9-4F88-A39E-35259106F5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13" y="1165225"/>
            <a:ext cx="224155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47106" name="Google Shape;221;p32">
            <a:extLst>
              <a:ext uri="{FF2B5EF4-FFF2-40B4-BE49-F238E27FC236}">
                <a16:creationId xmlns:a16="http://schemas.microsoft.com/office/drawing/2014/main" id="{D5CDEFB6-4607-48F5-BAED-A99C47A05A8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Google Shape;222;p32">
            <a:extLst>
              <a:ext uri="{FF2B5EF4-FFF2-40B4-BE49-F238E27FC236}">
                <a16:creationId xmlns:a16="http://schemas.microsoft.com/office/drawing/2014/main" id="{53186CCE-C5E7-4009-B535-6BC5B8DE0F5F}"/>
              </a:ext>
            </a:extLst>
          </p:cNvPr>
          <p:cNvSpPr txBox="1">
            <a:spLocks noGrp="1" noChangeArrowheads="1"/>
          </p:cNvSpPr>
          <p:nvPr>
            <p:ph type="title"/>
          </p:nvPr>
        </p:nvSpPr>
        <p:spPr>
          <a:xfrm>
            <a:off x="1927225" y="193675"/>
            <a:ext cx="6008688" cy="382587"/>
          </a:xfrm>
        </p:spPr>
        <p:txBody>
          <a:bodyPr/>
          <a:lstStyle/>
          <a:p>
            <a:pPr eaLnBrk="1" hangingPunct="1">
              <a:spcBef>
                <a:spcPct val="0"/>
              </a:spcBef>
              <a:spcAft>
                <a:spcPct val="0"/>
              </a:spcAft>
              <a:buClr>
                <a:srgbClr val="FFFFFF"/>
              </a:buClr>
              <a:buFont typeface="Oswald" panose="00000500000000000000" pitchFamily="2" charset="0"/>
              <a:buNone/>
            </a:pPr>
            <a:r>
              <a:rPr lang="en-US" altLang="en-US" sz="2100" b="1" dirty="0">
                <a:solidFill>
                  <a:srgbClr val="FFFFFF"/>
                </a:solidFill>
                <a:latin typeface="Lato" panose="020F0502020204030203" pitchFamily="34" charset="0"/>
                <a:cs typeface="Lato" panose="020F0502020204030203" pitchFamily="34" charset="0"/>
                <a:sym typeface="Lato" panose="020F0502020204030203" pitchFamily="34" charset="0"/>
              </a:rPr>
              <a:t>             Instruments and supplies</a:t>
            </a:r>
            <a:br>
              <a:rPr lang="en-US" altLang="en-US" sz="2100" b="1" dirty="0">
                <a:solidFill>
                  <a:srgbClr val="FFFFFF"/>
                </a:solidFill>
                <a:latin typeface="Lato" panose="020F0502020204030203" pitchFamily="34" charset="0"/>
                <a:cs typeface="Lato" panose="020F0502020204030203" pitchFamily="34" charset="0"/>
                <a:sym typeface="Lato" panose="020F0502020204030203" pitchFamily="34" charset="0"/>
              </a:rPr>
            </a:br>
            <a:r>
              <a:rPr lang="en-US" altLang="en-US" sz="1700" dirty="0">
                <a:solidFill>
                  <a:srgbClr val="00FFFF"/>
                </a:solidFill>
                <a:latin typeface="Oswald" panose="00000500000000000000" pitchFamily="2" charset="0"/>
                <a:cs typeface="Oswald" panose="00000500000000000000" pitchFamily="2" charset="0"/>
                <a:sym typeface="Oswald" panose="00000500000000000000" pitchFamily="2" charset="0"/>
              </a:rPr>
              <a:t>Do not purchase plastic instruments or instruments that are colored pink, red, purple, blue, etc. I have listed acceptable colors below for each instrument. Below is a list of quality instrument brands to look for when renting or purchasing.</a:t>
            </a:r>
          </a:p>
        </p:txBody>
      </p:sp>
      <p:sp>
        <p:nvSpPr>
          <p:cNvPr id="47108" name="Google Shape;223;p32">
            <a:extLst>
              <a:ext uri="{FF2B5EF4-FFF2-40B4-BE49-F238E27FC236}">
                <a16:creationId xmlns:a16="http://schemas.microsoft.com/office/drawing/2014/main" id="{A8FA736E-8171-48BA-815A-1027F7BC4E73}"/>
              </a:ext>
            </a:extLst>
          </p:cNvPr>
          <p:cNvSpPr txBox="1">
            <a:spLocks noChangeArrowheads="1"/>
          </p:cNvSpPr>
          <p:nvPr/>
        </p:nvSpPr>
        <p:spPr bwMode="auto">
          <a:xfrm>
            <a:off x="67469" y="1557689"/>
            <a:ext cx="41814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pP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a:t>
            </a:r>
            <a:r>
              <a:rPr lang="en-US" altLang="en-US" b="1" u="sng" dirty="0">
                <a:solidFill>
                  <a:srgbClr val="FFFFFF"/>
                </a:solidFill>
                <a:latin typeface="Lato" panose="020F0502020204030203" pitchFamily="34" charset="0"/>
                <a:cs typeface="Lato" panose="020F0502020204030203" pitchFamily="34" charset="0"/>
                <a:sym typeface="Lato" panose="020F0502020204030203" pitchFamily="34" charset="0"/>
              </a:rPr>
              <a:t>Flute</a:t>
            </a: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 </a:t>
            </a:r>
          </a:p>
          <a:p>
            <a:pPr eaLnBrk="1" hangingPunct="1">
              <a:lnSpc>
                <a:spcPct val="115000"/>
              </a:lnSpc>
            </a:pP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Flute cleaning kit</a:t>
            </a:r>
          </a:p>
          <a:p>
            <a:pPr eaLnBrk="1" hangingPunct="1">
              <a:lnSpc>
                <a:spcPct val="115000"/>
              </a:lnSpc>
            </a:pP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*Recommended Flute brands:  Armstrong, Jupiter, Emerson, Yamaha, </a:t>
            </a:r>
            <a:r>
              <a:rPr lang="en-US" altLang="en-US" b="1" dirty="0" err="1">
                <a:solidFill>
                  <a:srgbClr val="FFFFFF"/>
                </a:solidFill>
                <a:latin typeface="Lato" panose="020F0502020204030203" pitchFamily="34" charset="0"/>
                <a:cs typeface="Lato" panose="020F0502020204030203" pitchFamily="34" charset="0"/>
                <a:sym typeface="Lato" panose="020F0502020204030203" pitchFamily="34" charset="0"/>
              </a:rPr>
              <a:t>Gemeinhardt</a:t>
            </a: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 –Gold or silver plated color</a:t>
            </a:r>
          </a:p>
          <a:p>
            <a:pPr eaLnBrk="1" hangingPunct="1"/>
            <a:endPar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endParaRPr>
          </a:p>
          <a:p>
            <a:pPr eaLnBrk="1" hangingPunct="1"/>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a:t>
            </a:r>
            <a:r>
              <a:rPr lang="en-US" altLang="en-US" b="1" u="sng" dirty="0">
                <a:solidFill>
                  <a:srgbClr val="FFFF00"/>
                </a:solidFill>
                <a:latin typeface="Lato" panose="020F0502020204030203" pitchFamily="34" charset="0"/>
                <a:cs typeface="Lato" panose="020F0502020204030203" pitchFamily="34" charset="0"/>
                <a:sym typeface="Lato" panose="020F0502020204030203" pitchFamily="34" charset="0"/>
              </a:rPr>
              <a:t>Clarinet</a:t>
            </a:r>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  </a:t>
            </a:r>
          </a:p>
          <a:p>
            <a:pPr eaLnBrk="1" hangingPunct="1"/>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Clarinet cleaning kit</a:t>
            </a:r>
          </a:p>
          <a:p>
            <a:pPr eaLnBrk="1" hangingPunct="1"/>
            <a:r>
              <a:rPr lang="en-US" altLang="en-US" b="1" dirty="0" err="1">
                <a:solidFill>
                  <a:srgbClr val="FFFF00"/>
                </a:solidFill>
                <a:latin typeface="Lato" panose="020F0502020204030203" pitchFamily="34" charset="0"/>
                <a:cs typeface="Lato" panose="020F0502020204030203" pitchFamily="34" charset="0"/>
                <a:sym typeface="Lato" panose="020F0502020204030203" pitchFamily="34" charset="0"/>
              </a:rPr>
              <a:t>Neckstrap</a:t>
            </a:r>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                                             </a:t>
            </a:r>
          </a:p>
          <a:p>
            <a:pPr eaLnBrk="1" hangingPunct="1"/>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*Size 2 ½  Mitchell Lurie/Juno/</a:t>
            </a:r>
            <a:r>
              <a:rPr lang="en-US" altLang="en-US" b="1" dirty="0" err="1">
                <a:solidFill>
                  <a:srgbClr val="FFFF00"/>
                </a:solidFill>
                <a:latin typeface="Lato" panose="020F0502020204030203" pitchFamily="34" charset="0"/>
                <a:cs typeface="Lato" panose="020F0502020204030203" pitchFamily="34" charset="0"/>
                <a:sym typeface="Lato" panose="020F0502020204030203" pitchFamily="34" charset="0"/>
              </a:rPr>
              <a:t>Vandoren</a:t>
            </a:r>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 brand reeds (no Rico brand reeds)</a:t>
            </a:r>
          </a:p>
          <a:p>
            <a:pPr eaLnBrk="1" hangingPunct="1"/>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*Recommended Clarinet brands:  Vito, Jupiter, Buffet, </a:t>
            </a:r>
            <a:r>
              <a:rPr lang="en-US" altLang="en-US" b="1" dirty="0" err="1">
                <a:solidFill>
                  <a:srgbClr val="FFFF00"/>
                </a:solidFill>
                <a:latin typeface="Lato" panose="020F0502020204030203" pitchFamily="34" charset="0"/>
                <a:cs typeface="Lato" panose="020F0502020204030203" pitchFamily="34" charset="0"/>
                <a:sym typeface="Lato" panose="020F0502020204030203" pitchFamily="34" charset="0"/>
              </a:rPr>
              <a:t>Artley</a:t>
            </a:r>
            <a:r>
              <a:rPr lang="en-US" altLang="en-US" b="1" dirty="0">
                <a:solidFill>
                  <a:srgbClr val="FFFF00"/>
                </a:solidFill>
                <a:latin typeface="Lato" panose="020F0502020204030203" pitchFamily="34" charset="0"/>
                <a:cs typeface="Lato" panose="020F0502020204030203" pitchFamily="34" charset="0"/>
                <a:sym typeface="Lato" panose="020F0502020204030203" pitchFamily="34" charset="0"/>
              </a:rPr>
              <a:t>, Selmer, Yamaha - black</a:t>
            </a:r>
          </a:p>
          <a:p>
            <a:pPr eaLnBrk="1" hangingPunct="1">
              <a:spcBef>
                <a:spcPts val="1200"/>
              </a:spcBef>
            </a:pPr>
            <a:endParaRPr lang="en-US" altLang="en-US" dirty="0">
              <a:solidFill>
                <a:srgbClr val="FFFFFF"/>
              </a:solidFill>
              <a:latin typeface="Lato" panose="020F0502020204030203" pitchFamily="34" charset="0"/>
              <a:cs typeface="Lato" panose="020F0502020204030203" pitchFamily="34" charset="0"/>
              <a:sym typeface="Lato" panose="020F0502020204030203" pitchFamily="34" charset="0"/>
            </a:endParaRPr>
          </a:p>
          <a:p>
            <a:pPr eaLnBrk="1" hangingPunct="1"/>
            <a:endParaRPr lang="en-US" altLang="en-US" dirty="0">
              <a:latin typeface="Average" charset="0"/>
              <a:cs typeface="Average" charset="0"/>
              <a:sym typeface="Average" charset="0"/>
            </a:endParaRPr>
          </a:p>
        </p:txBody>
      </p:sp>
      <p:sp>
        <p:nvSpPr>
          <p:cNvPr id="224" name="Google Shape;224;p32">
            <a:extLst>
              <a:ext uri="{FF2B5EF4-FFF2-40B4-BE49-F238E27FC236}">
                <a16:creationId xmlns:a16="http://schemas.microsoft.com/office/drawing/2014/main" id="{053A177F-1EF4-42FA-9D83-7C687B9DF691}"/>
              </a:ext>
            </a:extLst>
          </p:cNvPr>
          <p:cNvSpPr txBox="1"/>
          <p:nvPr/>
        </p:nvSpPr>
        <p:spPr>
          <a:xfrm>
            <a:off x="4669631" y="1557689"/>
            <a:ext cx="4260850" cy="3490913"/>
          </a:xfrm>
          <a:prstGeom prst="rect">
            <a:avLst/>
          </a:prstGeom>
          <a:noFill/>
          <a:ln>
            <a:noFill/>
          </a:ln>
        </p:spPr>
        <p:txBody>
          <a:bodyPr spcFirstLastPara="1" lIns="91425" tIns="91425" rIns="91425" bIns="91425"/>
          <a:lstStyle/>
          <a:p>
            <a:pPr eaLnBrk="1" hangingPunct="1"/>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a:t>
            </a:r>
            <a:r>
              <a:rPr lang="en-US" altLang="en-US" b="1" u="sng" dirty="0">
                <a:solidFill>
                  <a:srgbClr val="FFFFFF"/>
                </a:solidFill>
                <a:latin typeface="Lato" panose="020F0502020204030203" pitchFamily="34" charset="0"/>
                <a:cs typeface="Lato" panose="020F0502020204030203" pitchFamily="34" charset="0"/>
                <a:sym typeface="Lato" panose="020F0502020204030203" pitchFamily="34" charset="0"/>
              </a:rPr>
              <a:t>Alto Saxophone</a:t>
            </a: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 </a:t>
            </a:r>
          </a:p>
          <a:p>
            <a:pPr eaLnBrk="1" hangingPunct="1"/>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cleaning kit                                              </a:t>
            </a:r>
          </a:p>
          <a:p>
            <a:pPr eaLnBrk="1" hangingPunct="1"/>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*4-size 2 ½  </a:t>
            </a:r>
            <a:r>
              <a:rPr lang="en-US" altLang="en-US" b="1" dirty="0" err="1">
                <a:solidFill>
                  <a:srgbClr val="FFFFFF"/>
                </a:solidFill>
                <a:latin typeface="Lato" panose="020F0502020204030203" pitchFamily="34" charset="0"/>
                <a:cs typeface="Lato" panose="020F0502020204030203" pitchFamily="34" charset="0"/>
                <a:sym typeface="Lato" panose="020F0502020204030203" pitchFamily="34" charset="0"/>
              </a:rPr>
              <a:t>Vandoren</a:t>
            </a:r>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 brand reeds</a:t>
            </a:r>
          </a:p>
          <a:p>
            <a:pPr eaLnBrk="1" hangingPunct="1"/>
            <a:r>
              <a:rPr lang="en-US" altLang="en-US" b="1" dirty="0">
                <a:solidFill>
                  <a:srgbClr val="FFFFFF"/>
                </a:solidFill>
                <a:latin typeface="Lato" panose="020F0502020204030203" pitchFamily="34" charset="0"/>
                <a:cs typeface="Lato" panose="020F0502020204030203" pitchFamily="34" charset="0"/>
                <a:sym typeface="Lato" panose="020F0502020204030203" pitchFamily="34" charset="0"/>
              </a:rPr>
              <a:t>*Recommended Alto Saxophone brands: Regent, Vito, Yamaha, Jupiter- black, silver or gold colored </a:t>
            </a:r>
          </a:p>
          <a:p>
            <a:pPr eaLnBrk="1" fontAlgn="auto" hangingPunct="1">
              <a:spcBef>
                <a:spcPts val="0"/>
              </a:spcBef>
              <a:spcAft>
                <a:spcPts val="0"/>
              </a:spcAft>
              <a:buClr>
                <a:srgbClr val="000000"/>
              </a:buClr>
              <a:buFont typeface="Arial"/>
              <a:buNone/>
              <a:defRPr/>
            </a:pPr>
            <a:endParaRPr lang="en" b="1" kern="0" dirty="0">
              <a:solidFill>
                <a:schemeClr val="accent5"/>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accent5"/>
                </a:solidFill>
                <a:latin typeface="Lato"/>
                <a:ea typeface="Lato"/>
                <a:cs typeface="Lato"/>
                <a:sym typeface="Lato"/>
              </a:rPr>
              <a:t>*Trumpet:</a:t>
            </a:r>
            <a:endParaRPr b="1" kern="0" dirty="0">
              <a:solidFill>
                <a:schemeClr val="accent5"/>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accent5"/>
                </a:solidFill>
                <a:latin typeface="Lato"/>
                <a:ea typeface="Lato"/>
                <a:cs typeface="Lato"/>
                <a:sym typeface="Lato"/>
              </a:rPr>
              <a:t>*Trumpet cleaning kit</a:t>
            </a:r>
            <a:endParaRPr b="1" kern="0" dirty="0">
              <a:solidFill>
                <a:schemeClr val="accent5"/>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accent5"/>
                </a:solidFill>
                <a:latin typeface="Lato"/>
                <a:ea typeface="Lato"/>
                <a:cs typeface="Lato"/>
                <a:sym typeface="Lato"/>
              </a:rPr>
              <a:t>Recommended trumpet brands: Conn, Besson, Yamaha, Bach, King-gold or silver colored</a:t>
            </a:r>
            <a:endParaRPr b="1" kern="0" dirty="0">
              <a:solidFill>
                <a:schemeClr val="accent5"/>
              </a:solidFill>
              <a:latin typeface="Lato"/>
              <a:ea typeface="Lato"/>
              <a:cs typeface="Lato"/>
              <a:sym typeface="Lato"/>
            </a:endParaRPr>
          </a:p>
          <a:p>
            <a:pPr eaLnBrk="1" fontAlgn="auto" hangingPunct="1">
              <a:spcBef>
                <a:spcPts val="0"/>
              </a:spcBef>
              <a:spcAft>
                <a:spcPts val="0"/>
              </a:spcAft>
              <a:buClr>
                <a:srgbClr val="000000"/>
              </a:buClr>
              <a:buFont typeface="Arial"/>
              <a:buNone/>
              <a:defRPr/>
            </a:pPr>
            <a:endParaRPr lang="en" b="1" kern="0" dirty="0">
              <a:solidFill>
                <a:schemeClr val="dk1"/>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dk1"/>
                </a:solidFill>
                <a:latin typeface="Lato"/>
                <a:ea typeface="Lato"/>
                <a:cs typeface="Lato"/>
                <a:sym typeface="Lato"/>
              </a:rPr>
              <a:t>Trombone:</a:t>
            </a:r>
            <a:endParaRPr b="1" kern="0" dirty="0">
              <a:solidFill>
                <a:schemeClr val="dk1"/>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dk1"/>
                </a:solidFill>
                <a:latin typeface="Lato"/>
                <a:ea typeface="Lato"/>
                <a:cs typeface="Lato"/>
                <a:sym typeface="Lato"/>
              </a:rPr>
              <a:t>*Trombone cleaning kit</a:t>
            </a:r>
            <a:endParaRPr b="1" kern="0" dirty="0">
              <a:solidFill>
                <a:schemeClr val="dk1"/>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chemeClr val="dk1"/>
                </a:solidFill>
                <a:latin typeface="Lato"/>
                <a:ea typeface="Lato"/>
                <a:cs typeface="Lato"/>
                <a:sym typeface="Lato"/>
              </a:rPr>
              <a:t>Recommended trombone brands:  Jupiter, Holton, Conn, King, Bach, Yamaha –gold or silver colored</a:t>
            </a:r>
            <a:endParaRPr b="1" kern="0" dirty="0">
              <a:solidFill>
                <a:schemeClr val="dk1"/>
              </a:solidFill>
              <a:latin typeface="Lato"/>
              <a:ea typeface="Lato"/>
              <a:cs typeface="Lato"/>
              <a:sym typeface="Lato"/>
            </a:endParaRPr>
          </a:p>
          <a:p>
            <a:pPr eaLnBrk="1" fontAlgn="auto" hangingPunct="1">
              <a:spcBef>
                <a:spcPts val="0"/>
              </a:spcBef>
              <a:spcAft>
                <a:spcPts val="0"/>
              </a:spcAft>
              <a:buClr>
                <a:srgbClr val="000000"/>
              </a:buClr>
              <a:buFont typeface="Arial"/>
              <a:buNone/>
              <a:defRPr/>
            </a:pPr>
            <a:endParaRPr b="1" kern="0" dirty="0">
              <a:solidFill>
                <a:schemeClr val="accent5"/>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49154" name="Google Shape;229;p33">
            <a:extLst>
              <a:ext uri="{FF2B5EF4-FFF2-40B4-BE49-F238E27FC236}">
                <a16:creationId xmlns:a16="http://schemas.microsoft.com/office/drawing/2014/main" id="{5C222AEE-39DE-4A09-97D9-753138B5CBA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Google Shape;230;p33">
            <a:extLst>
              <a:ext uri="{FF2B5EF4-FFF2-40B4-BE49-F238E27FC236}">
                <a16:creationId xmlns:a16="http://schemas.microsoft.com/office/drawing/2014/main" id="{6E88322A-38C5-47CC-8085-BAE684416BA0}"/>
              </a:ext>
            </a:extLst>
          </p:cNvPr>
          <p:cNvSpPr txBox="1">
            <a:spLocks noGrp="1" noChangeArrowheads="1"/>
          </p:cNvSpPr>
          <p:nvPr>
            <p:ph type="title"/>
          </p:nvPr>
        </p:nvSpPr>
        <p:spPr>
          <a:xfrm>
            <a:off x="409575" y="69850"/>
            <a:ext cx="8521700" cy="838200"/>
          </a:xfrm>
        </p:spPr>
        <p:txBody>
          <a:bodyPr/>
          <a:lstStyle/>
          <a:p>
            <a:pPr eaLnBrk="1" hangingPunct="1">
              <a:spcBef>
                <a:spcPct val="0"/>
              </a:spcBef>
              <a:spcAft>
                <a:spcPct val="0"/>
              </a:spcAft>
              <a:buClr>
                <a:srgbClr val="FFFFFF"/>
              </a:buClr>
              <a:buFont typeface="Oswald" panose="00000500000000000000" pitchFamily="2" charset="0"/>
              <a:buNone/>
            </a:pPr>
            <a:r>
              <a:rPr lang="en-US" altLang="en-US" sz="2100" b="1">
                <a:solidFill>
                  <a:srgbClr val="FFFFFF"/>
                </a:solidFill>
                <a:latin typeface="Lato" panose="020F0502020204030203" pitchFamily="34" charset="0"/>
                <a:cs typeface="Lato" panose="020F0502020204030203" pitchFamily="34" charset="0"/>
                <a:sym typeface="Lato" panose="020F0502020204030203" pitchFamily="34" charset="0"/>
              </a:rPr>
              <a:t>Local Music stores who rent and sell instruments</a:t>
            </a:r>
            <a:r>
              <a:rPr lang="en-US" altLang="en-US" sz="1700">
                <a:solidFill>
                  <a:srgbClr val="FFFFFF"/>
                </a:solidFill>
                <a:latin typeface="Lato" panose="020F0502020204030203" pitchFamily="34" charset="0"/>
                <a:cs typeface="Lato" panose="020F0502020204030203" pitchFamily="34" charset="0"/>
                <a:sym typeface="Lato" panose="020F0502020204030203" pitchFamily="34" charset="0"/>
              </a:rPr>
              <a:t> </a:t>
            </a:r>
            <a:br>
              <a:rPr lang="en-US" altLang="en-US" sz="1700">
                <a:solidFill>
                  <a:srgbClr val="FFFFFF"/>
                </a:solidFill>
                <a:latin typeface="Lato" panose="020F0502020204030203" pitchFamily="34" charset="0"/>
                <a:cs typeface="Lato" panose="020F0502020204030203" pitchFamily="34" charset="0"/>
                <a:sym typeface="Lato" panose="020F0502020204030203" pitchFamily="34" charset="0"/>
              </a:rPr>
            </a:br>
            <a:r>
              <a:rPr lang="en-US" altLang="en-US" sz="1700">
                <a:solidFill>
                  <a:srgbClr val="FFFFFF"/>
                </a:solidFill>
                <a:latin typeface="Lato" panose="020F0502020204030203" pitchFamily="34" charset="0"/>
                <a:cs typeface="Lato" panose="020F0502020204030203" pitchFamily="34" charset="0"/>
                <a:sym typeface="Lato" panose="020F0502020204030203" pitchFamily="34" charset="0"/>
              </a:rPr>
              <a:t>(this is an unbiased and impartial list) </a:t>
            </a:r>
            <a:br>
              <a:rPr lang="en-US" altLang="en-US" sz="1700">
                <a:solidFill>
                  <a:srgbClr val="FFFFFF"/>
                </a:solidFill>
                <a:latin typeface="Lato" panose="020F0502020204030203" pitchFamily="34" charset="0"/>
                <a:cs typeface="Lato" panose="020F0502020204030203" pitchFamily="34" charset="0"/>
                <a:sym typeface="Lato" panose="020F0502020204030203" pitchFamily="34" charset="0"/>
              </a:rPr>
            </a:br>
            <a:endParaRPr lang="en-US" altLang="en-US" sz="1700">
              <a:solidFill>
                <a:srgbClr val="FFFFFF"/>
              </a:solidFill>
              <a:latin typeface="Lato" panose="020F0502020204030203" pitchFamily="34" charset="0"/>
              <a:cs typeface="Lato" panose="020F0502020204030203" pitchFamily="34" charset="0"/>
              <a:sym typeface="Lato" panose="020F0502020204030203" pitchFamily="34" charset="0"/>
            </a:endParaRPr>
          </a:p>
        </p:txBody>
      </p:sp>
      <p:sp>
        <p:nvSpPr>
          <p:cNvPr id="49156" name="Google Shape;231;p33">
            <a:extLst>
              <a:ext uri="{FF2B5EF4-FFF2-40B4-BE49-F238E27FC236}">
                <a16:creationId xmlns:a16="http://schemas.microsoft.com/office/drawing/2014/main" id="{2AC4E0D0-23D4-4624-BC70-B709591F7C55}"/>
              </a:ext>
            </a:extLst>
          </p:cNvPr>
          <p:cNvSpPr txBox="1">
            <a:spLocks noChangeArrowheads="1"/>
          </p:cNvSpPr>
          <p:nvPr/>
        </p:nvSpPr>
        <p:spPr bwMode="auto">
          <a:xfrm>
            <a:off x="228600" y="815975"/>
            <a:ext cx="8247063"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a:p>
            <a:pPr eaLnBrk="1" hangingPunct="1"/>
            <a:r>
              <a:rPr lang="en-US" altLang="en-US">
                <a:solidFill>
                  <a:srgbClr val="FFFFFF"/>
                </a:solidFill>
              </a:rPr>
              <a:t>Moore Music                                                                                        Music and Arts                                                                                </a:t>
            </a:r>
          </a:p>
          <a:p>
            <a:pPr eaLnBrk="1" hangingPunct="1"/>
            <a:r>
              <a:rPr lang="en-US" altLang="en-US">
                <a:solidFill>
                  <a:srgbClr val="FFFFFF"/>
                </a:solidFill>
              </a:rPr>
              <a:t>615 W Market St                                                                                  609 Lawndale Drive                                                                                         </a:t>
            </a:r>
          </a:p>
          <a:p>
            <a:pPr eaLnBrk="1" hangingPunct="1"/>
            <a:r>
              <a:rPr lang="en-US" altLang="en-US">
                <a:solidFill>
                  <a:srgbClr val="FFFFFF"/>
                </a:solidFill>
              </a:rPr>
              <a:t>Greensboro NC 27401                                                                        Greensboro, NC 27408                                                              </a:t>
            </a:r>
          </a:p>
          <a:p>
            <a:pPr eaLnBrk="1" hangingPunct="1"/>
            <a:r>
              <a:rPr lang="en-US" altLang="en-US">
                <a:solidFill>
                  <a:srgbClr val="FFFFFF"/>
                </a:solidFill>
              </a:rPr>
              <a:t>336-274-4636                                                                                      (336) 282-1256                                                                                 </a:t>
            </a:r>
          </a:p>
          <a:p>
            <a:pPr eaLnBrk="1" hangingPunct="1"/>
            <a:r>
              <a:rPr lang="en-US" altLang="en-US">
                <a:solidFill>
                  <a:srgbClr val="FFFFFF"/>
                </a:solidFill>
              </a:rPr>
              <a:t>www.mooremusiccompany.com</a:t>
            </a:r>
          </a:p>
          <a:p>
            <a:pPr eaLnBrk="1" hangingPunct="1"/>
            <a:r>
              <a:rPr lang="en-US" altLang="en-US">
                <a:solidFill>
                  <a:srgbClr val="FFFFFF"/>
                </a:solidFill>
              </a:rPr>
              <a:t>                                                                                                          </a:t>
            </a:r>
          </a:p>
          <a:p>
            <a:pPr eaLnBrk="1" hangingPunct="1"/>
            <a:r>
              <a:rPr lang="en-US" altLang="en-US">
                <a:solidFill>
                  <a:srgbClr val="FFFFFF"/>
                </a:solidFill>
              </a:rPr>
              <a:t>Greensboro Music Company                                                               </a:t>
            </a:r>
          </a:p>
          <a:p>
            <a:pPr eaLnBrk="1" hangingPunct="1"/>
            <a:r>
              <a:rPr lang="en-US" altLang="en-US">
                <a:solidFill>
                  <a:srgbClr val="FFFFFF"/>
                </a:solidFill>
              </a:rPr>
              <a:t>500 N. Greene Street                                                                          </a:t>
            </a:r>
          </a:p>
          <a:p>
            <a:pPr eaLnBrk="1" hangingPunct="1"/>
            <a:r>
              <a:rPr lang="en-US" altLang="en-US">
                <a:solidFill>
                  <a:srgbClr val="FFFFFF"/>
                </a:solidFill>
              </a:rPr>
              <a:t>Greensboro, NC  27401 </a:t>
            </a:r>
          </a:p>
          <a:p>
            <a:pPr eaLnBrk="1" hangingPunct="1"/>
            <a:r>
              <a:rPr lang="en-US" altLang="en-US">
                <a:solidFill>
                  <a:srgbClr val="FFFFFF"/>
                </a:solidFill>
              </a:rPr>
              <a:t>336-279-8833                                                                                       Music Go Round</a:t>
            </a:r>
          </a:p>
          <a:p>
            <a:pPr eaLnBrk="1" hangingPunct="1"/>
            <a:r>
              <a:rPr lang="en-US" altLang="en-US">
                <a:solidFill>
                  <a:srgbClr val="FFFFFF"/>
                </a:solidFill>
              </a:rPr>
              <a:t>www.Greensboro-music.com                                                               1622 Stanley Rd</a:t>
            </a:r>
          </a:p>
          <a:p>
            <a:pPr eaLnBrk="1" hangingPunct="1"/>
            <a:r>
              <a:rPr lang="en-US" altLang="en-US">
                <a:solidFill>
                  <a:srgbClr val="FFFFFF"/>
                </a:solidFill>
              </a:rPr>
              <a:t>                                                                                                              Greensboro, NC 27407</a:t>
            </a:r>
          </a:p>
          <a:p>
            <a:pPr eaLnBrk="1" hangingPunct="1"/>
            <a:r>
              <a:rPr lang="en-US" altLang="en-US">
                <a:solidFill>
                  <a:srgbClr val="FFFFFF"/>
                </a:solidFill>
              </a:rPr>
              <a:t>                                                                                                             (336) 854-4460</a:t>
            </a:r>
          </a:p>
          <a:p>
            <a:pPr eaLnBrk="1" hangingPunct="1"/>
            <a:r>
              <a:rPr lang="en-US" altLang="en-US">
                <a:solidFill>
                  <a:srgbClr val="FFFFFF"/>
                </a:solidFill>
              </a:rPr>
              <a:t>                                                                                                             www.musicgoround.com</a:t>
            </a:r>
          </a:p>
          <a:p>
            <a:pPr eaLnBrk="1" hangingPunct="1"/>
            <a:endParaRPr lang="en-US" altLang="en-US">
              <a:solidFill>
                <a:srgbClr val="FFFFFF"/>
              </a:solidFill>
            </a:endParaRPr>
          </a:p>
          <a:p>
            <a:pPr eaLnBrk="1" hangingPunct="1"/>
            <a:r>
              <a:rPr lang="en-US" altLang="en-US">
                <a:solidFill>
                  <a:srgbClr val="FFFFFF"/>
                </a:solidFill>
              </a:rPr>
              <a:t>                    </a:t>
            </a:r>
            <a:r>
              <a:rPr lang="en-US" altLang="en-US"/>
              <a:t>                 </a:t>
            </a:r>
          </a:p>
        </p:txBody>
      </p:sp>
      <p:sp>
        <p:nvSpPr>
          <p:cNvPr id="49157" name="TextBox 1">
            <a:extLst>
              <a:ext uri="{FF2B5EF4-FFF2-40B4-BE49-F238E27FC236}">
                <a16:creationId xmlns:a16="http://schemas.microsoft.com/office/drawing/2014/main" id="{D778A6F8-C5DC-44B1-ACA0-9B3996FC0C5C}"/>
              </a:ext>
            </a:extLst>
          </p:cNvPr>
          <p:cNvSpPr txBox="1">
            <a:spLocks noChangeArrowheads="1"/>
          </p:cNvSpPr>
          <p:nvPr/>
        </p:nvSpPr>
        <p:spPr bwMode="auto">
          <a:xfrm>
            <a:off x="5556250" y="1949450"/>
            <a:ext cx="2771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solidFill>
                  <a:schemeClr val="tx1"/>
                </a:solidFill>
              </a:rPr>
              <a:t>https://stores.musicarts.com/nc/greensboro/music-store-4204.html </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51202" name="Google Shape;236;p34">
            <a:extLst>
              <a:ext uri="{FF2B5EF4-FFF2-40B4-BE49-F238E27FC236}">
                <a16:creationId xmlns:a16="http://schemas.microsoft.com/office/drawing/2014/main" id="{CF852E9D-80C4-42A4-9441-DF7D7CBAB8A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Google Shape;237;p34">
            <a:extLst>
              <a:ext uri="{FF2B5EF4-FFF2-40B4-BE49-F238E27FC236}">
                <a16:creationId xmlns:a16="http://schemas.microsoft.com/office/drawing/2014/main" id="{EF1DEEC5-1E35-4D2D-A059-D9148E6EB561}"/>
              </a:ext>
            </a:extLst>
          </p:cNvPr>
          <p:cNvSpPr txBox="1">
            <a:spLocks noGrp="1" noChangeArrowheads="1"/>
          </p:cNvSpPr>
          <p:nvPr>
            <p:ph type="title"/>
          </p:nvPr>
        </p:nvSpPr>
        <p:spPr>
          <a:xfrm>
            <a:off x="311150" y="169863"/>
            <a:ext cx="8521700"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200" b="1">
                <a:solidFill>
                  <a:srgbClr val="FFFFFF"/>
                </a:solidFill>
                <a:latin typeface="Playfair Display" panose="020B0604020202020204" pitchFamily="2" charset="0"/>
                <a:cs typeface="Playfair Display" panose="020B0604020202020204" pitchFamily="2" charset="0"/>
                <a:sym typeface="Playfair Display" panose="020B0604020202020204" pitchFamily="2" charset="0"/>
              </a:rPr>
              <a:t>When are instruments needed?</a:t>
            </a:r>
            <a:endParaRPr lang="en-US" altLang="en-US" sz="23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51204" name="Google Shape;238;p34">
            <a:extLst>
              <a:ext uri="{FF2B5EF4-FFF2-40B4-BE49-F238E27FC236}">
                <a16:creationId xmlns:a16="http://schemas.microsoft.com/office/drawing/2014/main" id="{76B4669C-73B7-483C-857C-A6D8B52C0D6E}"/>
              </a:ext>
            </a:extLst>
          </p:cNvPr>
          <p:cNvSpPr txBox="1">
            <a:spLocks noGrp="1" noChangeArrowheads="1"/>
          </p:cNvSpPr>
          <p:nvPr>
            <p:ph type="body" idx="1"/>
          </p:nvPr>
        </p:nvSpPr>
        <p:spPr>
          <a:xfrm>
            <a:off x="1360488" y="922338"/>
            <a:ext cx="6221412" cy="3097212"/>
          </a:xfrm>
        </p:spPr>
        <p:txBody>
          <a:bodyPr/>
          <a:lstStyle/>
          <a:p>
            <a:pPr marL="0" indent="0" algn="ctr" eaLnBrk="1" hangingPunct="1">
              <a:spcBef>
                <a:spcPct val="0"/>
              </a:spcBef>
              <a:spcAft>
                <a:spcPct val="0"/>
              </a:spcAft>
              <a:buClr>
                <a:srgbClr val="CACACA"/>
              </a:buClr>
              <a:buFont typeface="Average" charset="0"/>
              <a:buNone/>
            </a:pPr>
            <a:r>
              <a:rPr lang="en-US" altLang="en-US" sz="2700" dirty="0">
                <a:solidFill>
                  <a:srgbClr val="FFFFFF"/>
                </a:solidFill>
                <a:latin typeface="Lato" panose="020F0502020204030203" pitchFamily="34" charset="0"/>
                <a:cs typeface="Lato" panose="020F0502020204030203" pitchFamily="34" charset="0"/>
                <a:sym typeface="Lato" panose="020F0502020204030203" pitchFamily="34" charset="0"/>
              </a:rPr>
              <a:t> </a:t>
            </a:r>
            <a:r>
              <a:rPr lang="en-US" altLang="en-US" sz="3300" dirty="0">
                <a:solidFill>
                  <a:srgbClr val="FFFFFF"/>
                </a:solidFill>
                <a:latin typeface="Lato" panose="020F0502020204030203" pitchFamily="34" charset="0"/>
                <a:cs typeface="Lato" panose="020F0502020204030203" pitchFamily="34" charset="0"/>
                <a:sym typeface="Lato" panose="020F0502020204030203" pitchFamily="34" charset="0"/>
              </a:rPr>
              <a:t>Instruments are needed in class for instrument instruction beginning  </a:t>
            </a:r>
          </a:p>
          <a:p>
            <a:pPr marL="0" indent="0" algn="ctr" eaLnBrk="1" hangingPunct="1">
              <a:spcBef>
                <a:spcPct val="0"/>
              </a:spcBef>
              <a:spcAft>
                <a:spcPct val="0"/>
              </a:spcAft>
              <a:buClr>
                <a:srgbClr val="CACACA"/>
              </a:buClr>
              <a:buFont typeface="Average" charset="0"/>
              <a:buNone/>
            </a:pPr>
            <a:r>
              <a:rPr lang="en-US" altLang="en-US" sz="4800" dirty="0">
                <a:solidFill>
                  <a:srgbClr val="FFFFFF"/>
                </a:solidFill>
                <a:latin typeface="Lato" panose="020F0502020204030203" pitchFamily="34" charset="0"/>
                <a:cs typeface="Lato" panose="020F0502020204030203" pitchFamily="34" charset="0"/>
                <a:sym typeface="Lato" panose="020F0502020204030203" pitchFamily="34" charset="0"/>
              </a:rPr>
              <a:t>SEPTEMBER 3, 2024.</a:t>
            </a:r>
            <a:endParaRPr lang="en-US" altLang="en-US" sz="4800" dirty="0">
              <a:solidFill>
                <a:srgbClr val="FFFFFF"/>
              </a:solidFill>
              <a:latin typeface="Average" charset="0"/>
              <a:cs typeface="Average" charset="0"/>
              <a:sym typeface="Average" charset="0"/>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53250" name="Google Shape;263;p38">
            <a:extLst>
              <a:ext uri="{FF2B5EF4-FFF2-40B4-BE49-F238E27FC236}">
                <a16:creationId xmlns:a16="http://schemas.microsoft.com/office/drawing/2014/main" id="{67869CBA-1C00-455D-A7FF-A9C31D0068B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Google Shape;264;p38">
            <a:extLst>
              <a:ext uri="{FF2B5EF4-FFF2-40B4-BE49-F238E27FC236}">
                <a16:creationId xmlns:a16="http://schemas.microsoft.com/office/drawing/2014/main" id="{729FB5C7-B610-4A45-AD00-65EBA447FC2A}"/>
              </a:ext>
            </a:extLst>
          </p:cNvPr>
          <p:cNvSpPr txBox="1">
            <a:spLocks noGrp="1" noChangeArrowheads="1"/>
          </p:cNvSpPr>
          <p:nvPr>
            <p:ph type="title"/>
          </p:nvPr>
        </p:nvSpPr>
        <p:spPr>
          <a:xfrm>
            <a:off x="311150" y="169863"/>
            <a:ext cx="8521700"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200" b="1">
                <a:solidFill>
                  <a:srgbClr val="FFFFFF"/>
                </a:solidFill>
                <a:latin typeface="Playfair Display" panose="020B0604020202020204" pitchFamily="2" charset="0"/>
                <a:cs typeface="Playfair Display" panose="020B0604020202020204" pitchFamily="2" charset="0"/>
                <a:sym typeface="Playfair Display" panose="020B0604020202020204" pitchFamily="2" charset="0"/>
              </a:rPr>
              <a:t>Will my child need to practice?</a:t>
            </a:r>
            <a:endParaRPr lang="en-US" altLang="en-US" sz="23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265" name="Google Shape;265;p38">
            <a:extLst>
              <a:ext uri="{FF2B5EF4-FFF2-40B4-BE49-F238E27FC236}">
                <a16:creationId xmlns:a16="http://schemas.microsoft.com/office/drawing/2014/main" id="{057E1F54-4722-41F8-932D-5C678D546032}"/>
              </a:ext>
            </a:extLst>
          </p:cNvPr>
          <p:cNvSpPr txBox="1">
            <a:spLocks noGrp="1"/>
          </p:cNvSpPr>
          <p:nvPr>
            <p:ph type="body" idx="1"/>
          </p:nvPr>
        </p:nvSpPr>
        <p:spPr>
          <a:xfrm>
            <a:off x="311150" y="646113"/>
            <a:ext cx="8235950" cy="2641600"/>
          </a:xfrm>
        </p:spPr>
        <p:txBody>
          <a:bodyPr/>
          <a:lstStyle/>
          <a:p>
            <a:pPr marL="0" indent="0" algn="ctr" eaLnBrk="1" fontAlgn="auto" hangingPunct="1">
              <a:buClr>
                <a:schemeClr val="accent3"/>
              </a:buClr>
              <a:buFont typeface="Average"/>
              <a:buNone/>
              <a:defRPr/>
            </a:pPr>
            <a:r>
              <a:rPr lang="en" sz="4700" b="1" i="1">
                <a:solidFill>
                  <a:srgbClr val="CC0000"/>
                </a:solidFill>
                <a:latin typeface="Lato"/>
                <a:ea typeface="Lato"/>
                <a:cs typeface="Lato"/>
                <a:sym typeface="Lato"/>
              </a:rPr>
              <a:t>YES! </a:t>
            </a:r>
            <a:endParaRPr sz="4700" b="1" i="1">
              <a:solidFill>
                <a:srgbClr val="CC0000"/>
              </a:solidFill>
              <a:latin typeface="Lato"/>
              <a:ea typeface="Lato"/>
              <a:cs typeface="Lato"/>
              <a:sym typeface="Lato"/>
            </a:endParaRPr>
          </a:p>
          <a:p>
            <a:pPr indent="-400050" eaLnBrk="1" fontAlgn="auto" hangingPunct="1">
              <a:buClr>
                <a:schemeClr val="dk1"/>
              </a:buClr>
              <a:buSzPts val="2700"/>
              <a:buFont typeface="Lato"/>
              <a:buAutoNum type="arabicParenR"/>
              <a:defRPr/>
            </a:pPr>
            <a:r>
              <a:rPr lang="en" sz="2700">
                <a:solidFill>
                  <a:schemeClr val="dk1"/>
                </a:solidFill>
                <a:latin typeface="Lato"/>
                <a:ea typeface="Lato"/>
                <a:cs typeface="Lato"/>
                <a:sym typeface="Lato"/>
              </a:rPr>
              <a:t>Learning this new activity requires the use of new muscles and coordination patterns. </a:t>
            </a:r>
            <a:endParaRPr sz="2700">
              <a:solidFill>
                <a:schemeClr val="dk1"/>
              </a:solidFill>
              <a:latin typeface="Lato"/>
              <a:ea typeface="Lato"/>
              <a:cs typeface="Lato"/>
              <a:sym typeface="Lato"/>
            </a:endParaRPr>
          </a:p>
          <a:p>
            <a:pPr indent="-400050" eaLnBrk="1" fontAlgn="auto" hangingPunct="1">
              <a:buClr>
                <a:schemeClr val="dk1"/>
              </a:buClr>
              <a:buSzPts val="2700"/>
              <a:buFont typeface="Lato"/>
              <a:buAutoNum type="arabicParenR"/>
              <a:defRPr/>
            </a:pPr>
            <a:r>
              <a:rPr lang="en" sz="2700">
                <a:solidFill>
                  <a:schemeClr val="dk1"/>
                </a:solidFill>
                <a:latin typeface="Lato"/>
                <a:ea typeface="Lato"/>
                <a:cs typeface="Lato"/>
                <a:sym typeface="Lato"/>
              </a:rPr>
              <a:t>Plan for your child to practice at least 15 minutes, four times a week.</a:t>
            </a:r>
            <a:endParaRPr sz="2700">
              <a:solidFill>
                <a:schemeClr val="dk1"/>
              </a:solidFill>
              <a:latin typeface="Lato"/>
              <a:ea typeface="Lato"/>
              <a:cs typeface="Lato"/>
              <a:sym typeface="Lato"/>
            </a:endParaRPr>
          </a:p>
          <a:p>
            <a:pPr indent="-400050" eaLnBrk="1" fontAlgn="auto" hangingPunct="1">
              <a:buClr>
                <a:schemeClr val="dk1"/>
              </a:buClr>
              <a:buSzPts val="2700"/>
              <a:buFont typeface="Lato"/>
              <a:buAutoNum type="arabicParenR"/>
              <a:defRPr/>
            </a:pPr>
            <a:r>
              <a:rPr lang="en" sz="2700">
                <a:solidFill>
                  <a:schemeClr val="dk1"/>
                </a:solidFill>
                <a:latin typeface="Lato"/>
                <a:ea typeface="Lato"/>
                <a:cs typeface="Lato"/>
                <a:sym typeface="Lato"/>
              </a:rPr>
              <a:t>Schedule a regular time and location at home to build a routine.</a:t>
            </a:r>
            <a:endParaRPr sz="2700">
              <a:solidFill>
                <a:schemeClr val="dk1"/>
              </a:solidFill>
              <a:latin typeface="Lato"/>
              <a:ea typeface="Lato"/>
              <a:cs typeface="Lato"/>
              <a:sym typeface="Lato"/>
            </a:endParaRPr>
          </a:p>
          <a:p>
            <a:pPr indent="-400050" eaLnBrk="1" fontAlgn="auto" hangingPunct="1">
              <a:buClr>
                <a:schemeClr val="dk1"/>
              </a:buClr>
              <a:buSzPts val="2700"/>
              <a:buFont typeface="Lato"/>
              <a:buAutoNum type="arabicParenR"/>
              <a:defRPr/>
            </a:pPr>
            <a:r>
              <a:rPr lang="en" sz="2700">
                <a:solidFill>
                  <a:schemeClr val="dk1"/>
                </a:solidFill>
                <a:latin typeface="Lato"/>
                <a:ea typeface="Lato"/>
                <a:cs typeface="Lato"/>
                <a:sym typeface="Lato"/>
              </a:rPr>
              <a:t>Students will be given techniques at school for practicing.</a:t>
            </a:r>
            <a:endParaRPr sz="2700">
              <a:solidFill>
                <a:schemeClr val="dk1"/>
              </a:solidFill>
              <a:latin typeface="Lato"/>
              <a:ea typeface="Lato"/>
              <a:cs typeface="Lato"/>
              <a:sym typeface="Lato"/>
            </a:endParaRPr>
          </a:p>
          <a:p>
            <a:pPr marL="0" indent="0" algn="ctr" eaLnBrk="1" fontAlgn="auto" hangingPunct="1">
              <a:spcAft>
                <a:spcPts val="1600"/>
              </a:spcAft>
              <a:buClr>
                <a:schemeClr val="accent3"/>
              </a:buClr>
              <a:buFont typeface="Average"/>
              <a:buNone/>
              <a:defRPr/>
            </a:pPr>
            <a:endParaRPr sz="27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55298" name="Google Shape;277;p40">
            <a:extLst>
              <a:ext uri="{FF2B5EF4-FFF2-40B4-BE49-F238E27FC236}">
                <a16:creationId xmlns:a16="http://schemas.microsoft.com/office/drawing/2014/main" id="{DEE65659-CE95-4279-94B0-D8CD96EB754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Google Shape;278;p40">
            <a:extLst>
              <a:ext uri="{FF2B5EF4-FFF2-40B4-BE49-F238E27FC236}">
                <a16:creationId xmlns:a16="http://schemas.microsoft.com/office/drawing/2014/main" id="{C644444B-B4CF-4AFD-81F8-FC2A1D388A6C}"/>
              </a:ext>
            </a:extLst>
          </p:cNvPr>
          <p:cNvSpPr txBox="1">
            <a:spLocks noGrp="1" noChangeArrowheads="1"/>
          </p:cNvSpPr>
          <p:nvPr>
            <p:ph type="title"/>
          </p:nvPr>
        </p:nvSpPr>
        <p:spPr>
          <a:xfrm>
            <a:off x="311150" y="169863"/>
            <a:ext cx="8521700"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200" b="1">
                <a:solidFill>
                  <a:srgbClr val="FFFFFF"/>
                </a:solidFill>
                <a:latin typeface="Playfair Display" panose="020B0604020202020204" pitchFamily="2" charset="0"/>
                <a:cs typeface="Playfair Display" panose="020B0604020202020204" pitchFamily="2" charset="0"/>
                <a:sym typeface="Playfair Display" panose="020B0604020202020204" pitchFamily="2" charset="0"/>
              </a:rPr>
              <a:t>Practice Tips for Parents</a:t>
            </a:r>
            <a:endParaRPr lang="en-US" altLang="en-US" sz="23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279" name="Google Shape;279;p40">
            <a:extLst>
              <a:ext uri="{FF2B5EF4-FFF2-40B4-BE49-F238E27FC236}">
                <a16:creationId xmlns:a16="http://schemas.microsoft.com/office/drawing/2014/main" id="{88910BE3-9D97-49E3-8284-CC7DB506FB98}"/>
              </a:ext>
            </a:extLst>
          </p:cNvPr>
          <p:cNvSpPr txBox="1">
            <a:spLocks noGrp="1"/>
          </p:cNvSpPr>
          <p:nvPr>
            <p:ph type="body" idx="1"/>
          </p:nvPr>
        </p:nvSpPr>
        <p:spPr>
          <a:xfrm>
            <a:off x="311150" y="646113"/>
            <a:ext cx="8235950" cy="4070350"/>
          </a:xfrm>
        </p:spPr>
        <p:txBody>
          <a:bodyPr/>
          <a:lstStyle/>
          <a:p>
            <a:pPr indent="-400050" eaLnBrk="1" fontAlgn="auto" hangingPunct="1">
              <a:lnSpc>
                <a:spcPct val="115000"/>
              </a:lnSpc>
              <a:buClr>
                <a:schemeClr val="dk1"/>
              </a:buClr>
              <a:buSzPts val="2700"/>
              <a:buFont typeface="Lato"/>
              <a:buChar char="★"/>
              <a:defRPr/>
            </a:pPr>
            <a:r>
              <a:rPr lang="en" sz="2700" dirty="0">
                <a:solidFill>
                  <a:schemeClr val="dk1"/>
                </a:solidFill>
                <a:latin typeface="Lato"/>
                <a:ea typeface="Lato"/>
                <a:cs typeface="Lato"/>
                <a:sym typeface="Lato"/>
              </a:rPr>
              <a:t>Even if you don’t know anything about playing an instrument, </a:t>
            </a:r>
            <a:r>
              <a:rPr lang="en" sz="2700" u="sng" dirty="0">
                <a:solidFill>
                  <a:schemeClr val="dk1"/>
                </a:solidFill>
                <a:latin typeface="Lato"/>
                <a:ea typeface="Lato"/>
                <a:cs typeface="Lato"/>
                <a:sym typeface="Lato"/>
              </a:rPr>
              <a:t>ALL</a:t>
            </a:r>
            <a:r>
              <a:rPr lang="en" sz="2700" dirty="0">
                <a:solidFill>
                  <a:schemeClr val="dk1"/>
                </a:solidFill>
                <a:latin typeface="Lato"/>
                <a:ea typeface="Lato"/>
                <a:cs typeface="Lato"/>
                <a:sym typeface="Lato"/>
              </a:rPr>
              <a:t> parents can help their child improve through practice by listening, asking questions, and making encouraging comments.</a:t>
            </a:r>
            <a:endParaRPr sz="2700" dirty="0">
              <a:solidFill>
                <a:schemeClr val="dk1"/>
              </a:solidFill>
              <a:latin typeface="Lato"/>
              <a:ea typeface="Lato"/>
              <a:cs typeface="Lato"/>
              <a:sym typeface="Lato"/>
            </a:endParaRPr>
          </a:p>
          <a:p>
            <a:pPr lvl="1" indent="-374650" eaLnBrk="1" fontAlgn="auto" hangingPunct="1">
              <a:lnSpc>
                <a:spcPct val="115000"/>
              </a:lnSpc>
              <a:spcBef>
                <a:spcPts val="0"/>
              </a:spcBef>
              <a:buClr>
                <a:schemeClr val="dk1"/>
              </a:buClr>
              <a:buSzPts val="2300"/>
              <a:buFont typeface="Lato"/>
              <a:buChar char="○"/>
              <a:defRPr/>
            </a:pPr>
            <a:r>
              <a:rPr lang="en" sz="2300" dirty="0">
                <a:solidFill>
                  <a:schemeClr val="dk1"/>
                </a:solidFill>
                <a:latin typeface="Lato"/>
                <a:ea typeface="Lato"/>
                <a:cs typeface="Lato"/>
                <a:sym typeface="Lato"/>
              </a:rPr>
              <a:t>Sit with your child for some of their practice time.</a:t>
            </a:r>
            <a:endParaRPr sz="2300" dirty="0">
              <a:solidFill>
                <a:schemeClr val="dk1"/>
              </a:solidFill>
              <a:latin typeface="Lato"/>
              <a:ea typeface="Lato"/>
              <a:cs typeface="Lato"/>
              <a:sym typeface="Lato"/>
            </a:endParaRPr>
          </a:p>
          <a:p>
            <a:pPr lvl="1" indent="-374650" eaLnBrk="1" fontAlgn="auto" hangingPunct="1">
              <a:lnSpc>
                <a:spcPct val="115000"/>
              </a:lnSpc>
              <a:spcBef>
                <a:spcPts val="0"/>
              </a:spcBef>
              <a:buClr>
                <a:schemeClr val="dk1"/>
              </a:buClr>
              <a:buSzPts val="2300"/>
              <a:buFont typeface="Lato"/>
              <a:buChar char="○"/>
              <a:defRPr/>
            </a:pPr>
            <a:r>
              <a:rPr lang="en" sz="2300" dirty="0">
                <a:solidFill>
                  <a:schemeClr val="dk1"/>
                </a:solidFill>
                <a:latin typeface="Lato"/>
                <a:ea typeface="Lato"/>
                <a:cs typeface="Lato"/>
                <a:sym typeface="Lato"/>
              </a:rPr>
              <a:t>Vary what they practice: choose their lesson book assignment, concert music, or even purchase a “fun music” book from the music store for added excitement.</a:t>
            </a:r>
            <a:endParaRPr sz="2300" dirty="0">
              <a:solidFill>
                <a:schemeClr val="dk1"/>
              </a:solidFill>
              <a:latin typeface="Lato"/>
              <a:ea typeface="Lato"/>
              <a:cs typeface="Lato"/>
              <a:sym typeface="Lato"/>
            </a:endParaRPr>
          </a:p>
          <a:p>
            <a:pPr lvl="1" indent="-355600" eaLnBrk="1" fontAlgn="auto" hangingPunct="1">
              <a:lnSpc>
                <a:spcPct val="115000"/>
              </a:lnSpc>
              <a:spcBef>
                <a:spcPts val="0"/>
              </a:spcBef>
              <a:buClr>
                <a:srgbClr val="5E696C"/>
              </a:buClr>
              <a:buSzPts val="2000"/>
              <a:buFont typeface="Lato"/>
              <a:buChar char="○"/>
              <a:defRPr/>
            </a:pPr>
            <a:r>
              <a:rPr lang="en" sz="2000" dirty="0">
                <a:solidFill>
                  <a:srgbClr val="5E696C"/>
                </a:solidFill>
                <a:latin typeface="Lato"/>
                <a:ea typeface="Lato"/>
                <a:cs typeface="Lato"/>
                <a:sym typeface="Lato"/>
              </a:rPr>
              <a:t>.</a:t>
            </a:r>
            <a:endParaRPr sz="2000" dirty="0">
              <a:solidFill>
                <a:srgbClr val="5E696C"/>
              </a:solidFill>
              <a:latin typeface="Lato"/>
              <a:ea typeface="Lato"/>
              <a:cs typeface="Lato"/>
              <a:sym typeface="Lato"/>
            </a:endParaRPr>
          </a:p>
          <a:p>
            <a:pPr marL="0" indent="0" algn="ctr" eaLnBrk="1" fontAlgn="auto" hangingPunct="1">
              <a:spcBef>
                <a:spcPts val="1600"/>
              </a:spcBef>
              <a:spcAft>
                <a:spcPts val="1600"/>
              </a:spcAft>
              <a:buClr>
                <a:schemeClr val="accent3"/>
              </a:buClr>
              <a:buFont typeface="Average"/>
              <a:buNone/>
              <a:defRPr/>
            </a:pPr>
            <a:endParaRPr sz="2200" dirty="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57346" name="Google Shape;284;p41">
            <a:extLst>
              <a:ext uri="{FF2B5EF4-FFF2-40B4-BE49-F238E27FC236}">
                <a16:creationId xmlns:a16="http://schemas.microsoft.com/office/drawing/2014/main" id="{D22EE79C-CF68-4A73-BA9D-5F7B2912F87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Google Shape;285;p41">
            <a:extLst>
              <a:ext uri="{FF2B5EF4-FFF2-40B4-BE49-F238E27FC236}">
                <a16:creationId xmlns:a16="http://schemas.microsoft.com/office/drawing/2014/main" id="{2B4F4418-42CD-442A-A3A3-7E7254559644}"/>
              </a:ext>
            </a:extLst>
          </p:cNvPr>
          <p:cNvSpPr txBox="1">
            <a:spLocks noGrp="1" noChangeArrowheads="1"/>
          </p:cNvSpPr>
          <p:nvPr>
            <p:ph type="title"/>
          </p:nvPr>
        </p:nvSpPr>
        <p:spPr>
          <a:xfrm>
            <a:off x="311150" y="169863"/>
            <a:ext cx="8521700"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200" b="1">
                <a:solidFill>
                  <a:srgbClr val="FFFFFF"/>
                </a:solidFill>
                <a:latin typeface="Playfair Display" panose="020B0604020202020204" pitchFamily="2" charset="0"/>
                <a:cs typeface="Playfair Display" panose="020B0604020202020204" pitchFamily="2" charset="0"/>
                <a:sym typeface="Playfair Display" panose="020B0604020202020204" pitchFamily="2" charset="0"/>
              </a:rPr>
              <a:t>What are classroom expectations for band?</a:t>
            </a:r>
            <a:endParaRPr lang="en-US" altLang="en-US" sz="2300">
              <a:solidFill>
                <a:srgbClr val="FFFFFF"/>
              </a:solidFill>
              <a:latin typeface="Oswald" panose="00000500000000000000" pitchFamily="2" charset="0"/>
              <a:cs typeface="Oswald" panose="00000500000000000000" pitchFamily="2" charset="0"/>
              <a:sym typeface="Oswald" panose="00000500000000000000" pitchFamily="2" charset="0"/>
            </a:endParaRPr>
          </a:p>
        </p:txBody>
      </p:sp>
      <p:sp>
        <p:nvSpPr>
          <p:cNvPr id="57348" name="Google Shape;286;p41">
            <a:extLst>
              <a:ext uri="{FF2B5EF4-FFF2-40B4-BE49-F238E27FC236}">
                <a16:creationId xmlns:a16="http://schemas.microsoft.com/office/drawing/2014/main" id="{53CC9976-85BD-4935-BA2E-CF60AD9A242B}"/>
              </a:ext>
            </a:extLst>
          </p:cNvPr>
          <p:cNvSpPr txBox="1">
            <a:spLocks noGrp="1" noChangeArrowheads="1"/>
          </p:cNvSpPr>
          <p:nvPr>
            <p:ph type="body" idx="1"/>
          </p:nvPr>
        </p:nvSpPr>
        <p:spPr>
          <a:xfrm>
            <a:off x="311150" y="879475"/>
            <a:ext cx="8235950" cy="3836988"/>
          </a:xfrm>
        </p:spPr>
        <p:txBody>
          <a:bodyPr/>
          <a:lstStyle/>
          <a:p>
            <a:pPr indent="-457200" eaLnBrk="1" hangingPunct="1">
              <a:lnSpc>
                <a:spcPct val="115000"/>
              </a:lnSpc>
              <a:spcBef>
                <a:spcPct val="0"/>
              </a:spcBef>
              <a:spcAft>
                <a:spcPts val="1000"/>
              </a:spcAft>
              <a:buClr>
                <a:srgbClr val="FFFFFF"/>
              </a:buClr>
              <a:buSzPts val="3600"/>
              <a:buFont typeface="Lato" panose="020F0502020204030203" pitchFamily="34" charset="0"/>
              <a:buChar char="★"/>
            </a:pPr>
            <a:r>
              <a:rPr lang="en-US" altLang="en-US" sz="3600">
                <a:solidFill>
                  <a:srgbClr val="FFFFFF"/>
                </a:solidFill>
                <a:latin typeface="Lato" panose="020F0502020204030203" pitchFamily="34" charset="0"/>
                <a:cs typeface="Lato" panose="020F0502020204030203" pitchFamily="34" charset="0"/>
                <a:sym typeface="Lato" panose="020F0502020204030203" pitchFamily="34" charset="0"/>
              </a:rPr>
              <a:t>As a performance-based class, students are expected to fully participate, actively listen, comply with classroom instructions, and strive to improve. This is crucial in our band classes.</a:t>
            </a:r>
            <a:endParaRPr lang="en-US" altLang="en-US" sz="3400">
              <a:solidFill>
                <a:srgbClr val="FFFFFF"/>
              </a:solidFill>
              <a:latin typeface="Lato" panose="020F0502020204030203" pitchFamily="34" charset="0"/>
              <a:cs typeface="Lato" panose="020F0502020204030203" pitchFamily="34" charset="0"/>
              <a:sym typeface="Lato" panose="020F050202020403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pic>
        <p:nvPicPr>
          <p:cNvPr id="59394" name="Google Shape;298;p43">
            <a:extLst>
              <a:ext uri="{FF2B5EF4-FFF2-40B4-BE49-F238E27FC236}">
                <a16:creationId xmlns:a16="http://schemas.microsoft.com/office/drawing/2014/main" id="{23097623-390B-4943-ADCA-0F8F0D2C817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225" y="0"/>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Google Shape;299;p43">
            <a:extLst>
              <a:ext uri="{FF2B5EF4-FFF2-40B4-BE49-F238E27FC236}">
                <a16:creationId xmlns:a16="http://schemas.microsoft.com/office/drawing/2014/main" id="{C30CA7A9-234F-40DF-9962-7F978BDB45C6}"/>
              </a:ext>
            </a:extLst>
          </p:cNvPr>
          <p:cNvSpPr txBox="1">
            <a:spLocks noGrp="1" noChangeArrowheads="1"/>
          </p:cNvSpPr>
          <p:nvPr>
            <p:ph type="title"/>
          </p:nvPr>
        </p:nvSpPr>
        <p:spPr>
          <a:xfrm>
            <a:off x="311150" y="169863"/>
            <a:ext cx="8521700" cy="573087"/>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100">
                <a:solidFill>
                  <a:srgbClr val="FFFFFF"/>
                </a:solidFill>
                <a:latin typeface="Lato" panose="020F0502020204030203" pitchFamily="34" charset="0"/>
                <a:cs typeface="Lato" panose="020F0502020204030203" pitchFamily="34" charset="0"/>
                <a:sym typeface="Lato" panose="020F0502020204030203" pitchFamily="34" charset="0"/>
              </a:rPr>
              <a:t>How can I help my child be successful?</a:t>
            </a:r>
          </a:p>
        </p:txBody>
      </p:sp>
      <p:sp>
        <p:nvSpPr>
          <p:cNvPr id="300" name="Google Shape;300;p43">
            <a:extLst>
              <a:ext uri="{FF2B5EF4-FFF2-40B4-BE49-F238E27FC236}">
                <a16:creationId xmlns:a16="http://schemas.microsoft.com/office/drawing/2014/main" id="{D23E6C02-B8A9-4033-BC70-4937F5D97EA0}"/>
              </a:ext>
            </a:extLst>
          </p:cNvPr>
          <p:cNvSpPr txBox="1">
            <a:spLocks noGrp="1"/>
          </p:cNvSpPr>
          <p:nvPr>
            <p:ph type="body" idx="1"/>
          </p:nvPr>
        </p:nvSpPr>
        <p:spPr>
          <a:xfrm>
            <a:off x="311150" y="646113"/>
            <a:ext cx="8235950" cy="4070350"/>
          </a:xfrm>
        </p:spPr>
        <p:txBody>
          <a:bodyPr/>
          <a:lstStyle/>
          <a:p>
            <a:pPr indent="0" eaLnBrk="1" fontAlgn="auto" hangingPunct="1">
              <a:lnSpc>
                <a:spcPct val="115000"/>
              </a:lnSpc>
              <a:buClr>
                <a:schemeClr val="accent3"/>
              </a:buClr>
              <a:buFont typeface="Average"/>
              <a:buNone/>
              <a:defRPr/>
            </a:pPr>
            <a:endParaRPr sz="2400">
              <a:solidFill>
                <a:schemeClr val="dk1"/>
              </a:solidFill>
              <a:latin typeface="Lato"/>
              <a:ea typeface="Lato"/>
              <a:cs typeface="Lato"/>
              <a:sym typeface="Lato"/>
            </a:endParaRPr>
          </a:p>
          <a:p>
            <a:pPr indent="-381000" eaLnBrk="1" fontAlgn="auto" hangingPunct="1">
              <a:lnSpc>
                <a:spcPct val="115000"/>
              </a:lnSpc>
              <a:spcBef>
                <a:spcPts val="1000"/>
              </a:spcBef>
              <a:buClr>
                <a:schemeClr val="dk1"/>
              </a:buClr>
              <a:buSzPts val="2400"/>
              <a:buFont typeface="Lato"/>
              <a:buChar char="★"/>
              <a:defRPr/>
            </a:pPr>
            <a:r>
              <a:rPr lang="en" sz="2400">
                <a:solidFill>
                  <a:schemeClr val="dk1"/>
                </a:solidFill>
                <a:latin typeface="Lato"/>
                <a:ea typeface="Lato"/>
                <a:cs typeface="Lato"/>
                <a:sym typeface="Lato"/>
              </a:rPr>
              <a:t>Encourage your student to maintain an “I Can” attitude, where they seek constant improvement and believe that they can improve with effort.</a:t>
            </a:r>
            <a:endParaRPr sz="2400">
              <a:solidFill>
                <a:schemeClr val="dk1"/>
              </a:solidFill>
              <a:latin typeface="Lato"/>
              <a:ea typeface="Lato"/>
              <a:cs typeface="Lato"/>
              <a:sym typeface="Lato"/>
            </a:endParaRPr>
          </a:p>
          <a:p>
            <a:pPr indent="-381000" eaLnBrk="1" fontAlgn="auto" hangingPunct="1">
              <a:lnSpc>
                <a:spcPct val="115000"/>
              </a:lnSpc>
              <a:spcBef>
                <a:spcPts val="1000"/>
              </a:spcBef>
              <a:buClr>
                <a:schemeClr val="dk1"/>
              </a:buClr>
              <a:buSzPts val="2400"/>
              <a:buFont typeface="Lato"/>
              <a:buChar char="★"/>
              <a:defRPr/>
            </a:pPr>
            <a:r>
              <a:rPr lang="en" sz="2400">
                <a:solidFill>
                  <a:schemeClr val="dk1"/>
                </a:solidFill>
                <a:latin typeface="Lato"/>
                <a:ea typeface="Lato"/>
                <a:cs typeface="Lato"/>
                <a:sym typeface="Lato"/>
              </a:rPr>
              <a:t>Contact Mrs. White  if your child is struggling or frustrated, and we can work together to develop a strategy to help them succeed.</a:t>
            </a:r>
            <a:endParaRPr sz="2400">
              <a:solidFill>
                <a:schemeClr val="dk1"/>
              </a:solidFill>
              <a:latin typeface="Lato"/>
              <a:ea typeface="Lato"/>
              <a:cs typeface="Lato"/>
              <a:sym typeface="Lato"/>
            </a:endParaRPr>
          </a:p>
          <a:p>
            <a:pPr indent="0" eaLnBrk="1" fontAlgn="auto" hangingPunct="1">
              <a:lnSpc>
                <a:spcPct val="115000"/>
              </a:lnSpc>
              <a:spcBef>
                <a:spcPts val="1000"/>
              </a:spcBef>
              <a:spcAft>
                <a:spcPts val="1000"/>
              </a:spcAft>
              <a:buClr>
                <a:schemeClr val="accent3"/>
              </a:buClr>
              <a:buFont typeface="Average"/>
              <a:buNone/>
              <a:defRPr/>
            </a:pPr>
            <a:endParaRPr sz="2400">
              <a:solidFill>
                <a:schemeClr val="dk1"/>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10242" name="Google Shape;73;p15">
            <a:extLst>
              <a:ext uri="{FF2B5EF4-FFF2-40B4-BE49-F238E27FC236}">
                <a16:creationId xmlns:a16="http://schemas.microsoft.com/office/drawing/2014/main" id="{D2330F5A-301C-4693-AF0F-9A0BA03C4CCE}"/>
              </a:ext>
            </a:extLst>
          </p:cNvPr>
          <p:cNvSpPr txBox="1">
            <a:spLocks noGrp="1" noChangeArrowheads="1"/>
          </p:cNvSpPr>
          <p:nvPr>
            <p:ph type="title"/>
          </p:nvPr>
        </p:nvSpPr>
        <p:spPr>
          <a:xfrm>
            <a:off x="90134" y="442295"/>
            <a:ext cx="2224088" cy="755650"/>
          </a:xfrm>
        </p:spPr>
        <p:txBody>
          <a:bodyPr/>
          <a:lstStyle/>
          <a:p>
            <a:pPr eaLnBrk="1" hangingPunct="1">
              <a:spcBef>
                <a:spcPct val="0"/>
              </a:spcBef>
              <a:spcAft>
                <a:spcPct val="0"/>
              </a:spcAft>
              <a:buClr>
                <a:srgbClr val="FFFFFF"/>
              </a:buClr>
              <a:buFont typeface="Oswald" panose="00000500000000000000" pitchFamily="2" charset="0"/>
              <a:buNone/>
            </a:pPr>
            <a:r>
              <a:rPr lang="en-US" altLang="en-US" dirty="0">
                <a:solidFill>
                  <a:srgbClr val="FFFFFF"/>
                </a:solidFill>
                <a:latin typeface="Oswald" panose="00000500000000000000" pitchFamily="2" charset="0"/>
                <a:cs typeface="Oswald" panose="00000500000000000000" pitchFamily="2" charset="0"/>
                <a:sym typeface="Oswald" panose="00000500000000000000" pitchFamily="2" charset="0"/>
              </a:rPr>
              <a:t>    Mrs. White</a:t>
            </a:r>
          </a:p>
        </p:txBody>
      </p:sp>
      <p:pic>
        <p:nvPicPr>
          <p:cNvPr id="10243" name="Google Shape;74;p15">
            <a:extLst>
              <a:ext uri="{FF2B5EF4-FFF2-40B4-BE49-F238E27FC236}">
                <a16:creationId xmlns:a16="http://schemas.microsoft.com/office/drawing/2014/main" id="{21C43893-6487-42EF-B171-88F377B79BB2}"/>
              </a:ext>
            </a:extLst>
          </p:cNvPr>
          <p:cNvPicPr preferRelativeResize="0">
            <a:picLocks noChangeAspect="1" noChangeArrowheads="1"/>
          </p:cNvPicPr>
          <p:nvPr/>
        </p:nvPicPr>
        <p:blipFill rotWithShape="1">
          <a:blip r:embed="rId3">
            <a:extLst>
              <a:ext uri="{28A0092B-C50C-407E-A947-70E740481C1C}">
                <a14:useLocalDpi xmlns:a14="http://schemas.microsoft.com/office/drawing/2010/main" val="0"/>
              </a:ext>
            </a:extLst>
          </a:blip>
          <a:srcRect l="8660" r="5966"/>
          <a:stretch/>
        </p:blipFill>
        <p:spPr bwMode="auto">
          <a:xfrm>
            <a:off x="90134" y="1197945"/>
            <a:ext cx="22240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Google Shape;75;p15">
            <a:extLst>
              <a:ext uri="{FF2B5EF4-FFF2-40B4-BE49-F238E27FC236}">
                <a16:creationId xmlns:a16="http://schemas.microsoft.com/office/drawing/2014/main" id="{3CFE340B-6004-4FAA-805B-F98614AAB107}"/>
              </a:ext>
            </a:extLst>
          </p:cNvPr>
          <p:cNvSpPr txBox="1">
            <a:spLocks noGrp="1" noChangeArrowheads="1"/>
          </p:cNvSpPr>
          <p:nvPr>
            <p:ph type="body" idx="1"/>
          </p:nvPr>
        </p:nvSpPr>
        <p:spPr>
          <a:xfrm>
            <a:off x="2323043" y="-77788"/>
            <a:ext cx="6730823" cy="5221288"/>
          </a:xfrm>
        </p:spPr>
        <p:txBody>
          <a:bodyPr/>
          <a:lstStyle/>
          <a:p>
            <a:pPr marL="0" indent="0" eaLnBrk="1" hangingPunct="1">
              <a:lnSpc>
                <a:spcPct val="115000"/>
              </a:lnSpc>
              <a:spcBef>
                <a:spcPts val="1200"/>
              </a:spcBef>
              <a:spcAft>
                <a:spcPct val="0"/>
              </a:spcAft>
              <a:buClr>
                <a:srgbClr val="CACACA"/>
              </a:buClr>
              <a:buFont typeface="Average" charset="0"/>
              <a:buNone/>
            </a:pPr>
            <a:r>
              <a:rPr lang="en-US" altLang="en-US" dirty="0">
                <a:solidFill>
                  <a:srgbClr val="FFFFFF"/>
                </a:solidFill>
                <a:latin typeface="Arial" panose="020B0604020202020204" pitchFamily="34" charset="0"/>
                <a:cs typeface="Arial" panose="020B0604020202020204" pitchFamily="34" charset="0"/>
              </a:rPr>
              <a:t>Tammy White, director of bands at Kiser Middle School graduated from the University of North Carolina at Greensboro with a Bachelor of Music and Master of School Administration degrees. Performance highlights for Mrs. White include performing with the East Carolina University Marching Pirates and performing at the John F. Kennedy Center for the Performing Arts in Washington, DC, with the University of North Carolina at Greensboro Wind Ensemble.</a:t>
            </a:r>
          </a:p>
          <a:p>
            <a:pPr marL="0" indent="0" eaLnBrk="1" hangingPunct="1">
              <a:lnSpc>
                <a:spcPct val="115000"/>
              </a:lnSpc>
              <a:spcBef>
                <a:spcPts val="1200"/>
              </a:spcBef>
              <a:spcAft>
                <a:spcPct val="0"/>
              </a:spcAft>
              <a:buClr>
                <a:srgbClr val="CACACA"/>
              </a:buClr>
              <a:buFont typeface="Average" charset="0"/>
              <a:buNone/>
            </a:pPr>
            <a:r>
              <a:rPr lang="en-US" altLang="en-US" dirty="0">
                <a:solidFill>
                  <a:srgbClr val="FFFFFF"/>
                </a:solidFill>
                <a:latin typeface="Arial" panose="020B0604020202020204" pitchFamily="34" charset="0"/>
                <a:cs typeface="Arial" panose="020B0604020202020204" pitchFamily="34" charset="0"/>
              </a:rPr>
              <a:t>Mrs. White is a student-centered music educator beginning her 30th year in education, with 24 of those years teaching at Kiser Middle School. The Kiser Middle School Concert Bands have earned top ratings at district and regional music festivals. Mrs. White is an avid advocate for the arts, works closely with community partners and is active in professional learning for aspiring music educators. Mrs. White’s professional affiliations include the National Association for Music Educators, the North Carolina Music Educators Association, the North Carolina Bandmasters Association, Association of Black Women Band Directors, and Women Band Directors International.</a:t>
            </a:r>
          </a:p>
          <a:p>
            <a:pPr marL="0" indent="0" eaLnBrk="1" hangingPunct="1">
              <a:lnSpc>
                <a:spcPct val="115000"/>
              </a:lnSpc>
              <a:spcBef>
                <a:spcPts val="1200"/>
              </a:spcBef>
              <a:spcAft>
                <a:spcPct val="0"/>
              </a:spcAft>
              <a:buClr>
                <a:srgbClr val="CACACA"/>
              </a:buClr>
              <a:buFont typeface="Average" charset="0"/>
              <a:buNone/>
            </a:pPr>
            <a:r>
              <a:rPr lang="en-US" altLang="en-US" dirty="0">
                <a:solidFill>
                  <a:srgbClr val="FFFFFF"/>
                </a:solidFill>
                <a:latin typeface="Arial" panose="020B0604020202020204" pitchFamily="34" charset="0"/>
                <a:cs typeface="Arial" panose="020B0604020202020204" pitchFamily="34" charset="0"/>
              </a:rPr>
              <a:t>Mrs. White has been selected as the Kiser Middle School Parent Teacher Association Teacher of the Year, the Guilford County Schools Employee of the Month, the Kiser Middle School Teacher of the Year, the Guilford County Schools Teacher of the Year, serves as the current </a:t>
            </a:r>
            <a:r>
              <a:rPr lang="en-US" altLang="en-US" dirty="0" err="1">
                <a:solidFill>
                  <a:srgbClr val="FFFFFF"/>
                </a:solidFill>
                <a:latin typeface="Arial" panose="020B0604020202020204" pitchFamily="34" charset="0"/>
                <a:cs typeface="Arial" panose="020B0604020202020204" pitchFamily="34" charset="0"/>
              </a:rPr>
              <a:t>TeachNC</a:t>
            </a:r>
            <a:r>
              <a:rPr lang="en-US" altLang="en-US" dirty="0">
                <a:solidFill>
                  <a:srgbClr val="FFFFFF"/>
                </a:solidFill>
                <a:latin typeface="Arial" panose="020B0604020202020204" pitchFamily="34" charset="0"/>
                <a:cs typeface="Arial" panose="020B0604020202020204" pitchFamily="34" charset="0"/>
              </a:rPr>
              <a:t> Ambassador for Guilford County Schools. and received national recognition by the GRAMMY Foundation by being thrice selected as a quarterfinalist for the Grammy Music Educator of the Year Award. Most recently, Ms. White was celebrated as the 2024 Band Director of the Year by the Central District of the North Carolina Bandmasters Association, a testament to her outstanding contributions to music education and her exemplary leadership at Kiser Middle School. </a:t>
            </a:r>
          </a:p>
          <a:p>
            <a:pPr marL="0" indent="0" eaLnBrk="1" hangingPunct="1">
              <a:lnSpc>
                <a:spcPct val="115000"/>
              </a:lnSpc>
              <a:spcBef>
                <a:spcPts val="1200"/>
              </a:spcBef>
              <a:spcAft>
                <a:spcPct val="0"/>
              </a:spcAft>
              <a:buClr>
                <a:srgbClr val="CACACA"/>
              </a:buClr>
              <a:buFont typeface="Average" charset="0"/>
              <a:buNone/>
            </a:pPr>
            <a:r>
              <a:rPr lang="en-US" altLang="en-US" dirty="0">
                <a:solidFill>
                  <a:srgbClr val="FFFFFF"/>
                </a:solidFill>
                <a:latin typeface="Arial" panose="020B0604020202020204" pitchFamily="34" charset="0"/>
                <a:cs typeface="Arial" panose="020B0604020202020204" pitchFamily="34" charset="0"/>
              </a:rPr>
              <a:t>The Kiser Middle School Band program encompasses a rich tradition of musical excellence.</a:t>
            </a:r>
          </a:p>
          <a:p>
            <a:pPr marL="0" indent="0" eaLnBrk="1" hangingPunct="1">
              <a:lnSpc>
                <a:spcPct val="115000"/>
              </a:lnSpc>
              <a:spcBef>
                <a:spcPts val="1200"/>
              </a:spcBef>
              <a:spcAft>
                <a:spcPct val="0"/>
              </a:spcAft>
              <a:buClr>
                <a:srgbClr val="CACACA"/>
              </a:buClr>
              <a:buFont typeface="Average" charset="0"/>
              <a:buNone/>
            </a:pPr>
            <a:r>
              <a:rPr lang="en-US" altLang="en-US" sz="1100" dirty="0">
                <a:solidFill>
                  <a:srgbClr val="FFFFFF"/>
                </a:solidFill>
                <a:latin typeface="Arial" panose="020B0604020202020204" pitchFamily="34" charset="0"/>
                <a:cs typeface="Arial" panose="020B0604020202020204" pitchFamily="34" charset="0"/>
              </a:rPr>
              <a:t>.</a:t>
            </a:r>
          </a:p>
          <a:p>
            <a:pPr marL="0" indent="0" eaLnBrk="1" hangingPunct="1">
              <a:lnSpc>
                <a:spcPct val="115000"/>
              </a:lnSpc>
              <a:spcBef>
                <a:spcPts val="1200"/>
              </a:spcBef>
              <a:spcAft>
                <a:spcPts val="1600"/>
              </a:spcAft>
              <a:buClr>
                <a:srgbClr val="CACACA"/>
              </a:buClr>
              <a:buFont typeface="Average" charset="0"/>
              <a:buNone/>
            </a:pPr>
            <a:endParaRPr lang="en-US" altLang="en-US" dirty="0">
              <a:solidFill>
                <a:srgbClr val="CACACA"/>
              </a:solidFill>
              <a:latin typeface="Average" charset="0"/>
              <a:cs typeface="Average" charset="0"/>
              <a:sym typeface="Average" charset="0"/>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12290" name="Google Shape;80;p16">
            <a:extLst>
              <a:ext uri="{FF2B5EF4-FFF2-40B4-BE49-F238E27FC236}">
                <a16:creationId xmlns:a16="http://schemas.microsoft.com/office/drawing/2014/main" id="{A203E94D-12F4-4F38-A250-E74409E96075}"/>
              </a:ext>
            </a:extLst>
          </p:cNvPr>
          <p:cNvSpPr txBox="1">
            <a:spLocks noChangeArrowheads="1"/>
          </p:cNvSpPr>
          <p:nvPr/>
        </p:nvSpPr>
        <p:spPr bwMode="auto">
          <a:xfrm>
            <a:off x="311150" y="88900"/>
            <a:ext cx="85217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200" b="1">
                <a:solidFill>
                  <a:srgbClr val="FFFFFF"/>
                </a:solidFill>
                <a:latin typeface="Playfair Display" panose="020B0604020202020204" pitchFamily="2" charset="0"/>
                <a:cs typeface="Playfair Display" panose="020B0604020202020204" pitchFamily="2" charset="0"/>
                <a:sym typeface="Playfair Display" panose="020B0604020202020204" pitchFamily="2" charset="0"/>
              </a:rPr>
              <a:t>Band Instrument Selection Process</a:t>
            </a:r>
          </a:p>
        </p:txBody>
      </p:sp>
      <p:sp>
        <p:nvSpPr>
          <p:cNvPr id="81" name="Google Shape;81;p16">
            <a:extLst>
              <a:ext uri="{FF2B5EF4-FFF2-40B4-BE49-F238E27FC236}">
                <a16:creationId xmlns:a16="http://schemas.microsoft.com/office/drawing/2014/main" id="{A3FDBEB3-5F65-4F6D-B6DB-0B73A09FA139}"/>
              </a:ext>
            </a:extLst>
          </p:cNvPr>
          <p:cNvSpPr txBox="1"/>
          <p:nvPr/>
        </p:nvSpPr>
        <p:spPr>
          <a:xfrm>
            <a:off x="132000" y="482315"/>
            <a:ext cx="8880000" cy="4416300"/>
          </a:xfrm>
          <a:prstGeom prst="rect">
            <a:avLst/>
          </a:prstGeom>
          <a:noFill/>
          <a:ln>
            <a:noFill/>
          </a:ln>
        </p:spPr>
        <p:txBody>
          <a:bodyPr spcFirstLastPara="1" lIns="91425" tIns="91425" rIns="91425" bIns="91425"/>
          <a:lstStyle/>
          <a:p>
            <a:pPr marR="76200" eaLnBrk="1" fontAlgn="auto" hangingPunct="1">
              <a:lnSpc>
                <a:spcPct val="115000"/>
              </a:lnSpc>
              <a:spcBef>
                <a:spcPts val="1200"/>
              </a:spcBef>
              <a:spcAft>
                <a:spcPts val="0"/>
              </a:spcAft>
              <a:buClr>
                <a:srgbClr val="000000"/>
              </a:buClr>
              <a:buFont typeface="Arial"/>
              <a:buNone/>
              <a:defRPr/>
            </a:pPr>
            <a:r>
              <a:rPr lang="en" sz="1700" kern="0" dirty="0">
                <a:solidFill>
                  <a:srgbClr val="FFFFFF"/>
                </a:solidFill>
                <a:latin typeface="Arial"/>
                <a:ea typeface="Arial"/>
                <a:cs typeface="Arial"/>
                <a:sym typeface="Arial"/>
              </a:rPr>
              <a:t>The first step is in choosing an instrument. The choices of instruments are as follows: flute, clarinet, trumpet, trombone, baritone (school owned instrument), and tuba (school owned instrument). If your child is selecting one of the instruments listed above, you may go ahead and procure your instrument. If your child is interested in playing the baritone or tuba, please contact me. </a:t>
            </a:r>
            <a:r>
              <a:rPr lang="en-US" sz="1700" kern="0" dirty="0">
                <a:solidFill>
                  <a:srgbClr val="FFFFFF"/>
                </a:solidFill>
                <a:latin typeface="Arial"/>
                <a:ea typeface="Arial"/>
                <a:cs typeface="Arial"/>
                <a:sym typeface="Arial"/>
              </a:rPr>
              <a:t>Students will need to have an instrument in class by September 3. This will be the first day of instrumental instruction for students.</a:t>
            </a:r>
            <a:endParaRPr sz="1700" kern="0" dirty="0">
              <a:solidFill>
                <a:srgbClr val="FFFFFF"/>
              </a:solidFill>
              <a:latin typeface="Arial"/>
              <a:ea typeface="Arial"/>
              <a:cs typeface="Arial"/>
              <a:sym typeface="Arial"/>
            </a:endParaRPr>
          </a:p>
          <a:p>
            <a:pPr marL="457200" marR="76200" eaLnBrk="1" fontAlgn="auto" hangingPunct="1">
              <a:lnSpc>
                <a:spcPct val="115000"/>
              </a:lnSpc>
              <a:spcBef>
                <a:spcPts val="1200"/>
              </a:spcBef>
              <a:spcAft>
                <a:spcPts val="0"/>
              </a:spcAft>
              <a:buClr>
                <a:srgbClr val="000000"/>
              </a:buClr>
              <a:buFont typeface="Arial"/>
              <a:buNone/>
              <a:defRPr/>
            </a:pPr>
            <a:r>
              <a:rPr lang="en" sz="1700" kern="0" dirty="0">
                <a:solidFill>
                  <a:srgbClr val="FFFFFF"/>
                </a:solidFill>
                <a:latin typeface="Arial"/>
                <a:ea typeface="Arial"/>
                <a:cs typeface="Arial"/>
                <a:sym typeface="Arial"/>
              </a:rPr>
              <a:t>The </a:t>
            </a:r>
            <a:r>
              <a:rPr lang="en" sz="1700" kern="0" dirty="0">
                <a:solidFill>
                  <a:schemeClr val="bg1"/>
                </a:solidFill>
                <a:highlight>
                  <a:srgbClr val="FFFF00"/>
                </a:highlight>
                <a:latin typeface="Arial"/>
                <a:ea typeface="Arial"/>
                <a:cs typeface="Arial"/>
                <a:sym typeface="Arial"/>
              </a:rPr>
              <a:t>alto saxophone section</a:t>
            </a:r>
            <a:r>
              <a:rPr lang="en" sz="1700" kern="0" dirty="0">
                <a:solidFill>
                  <a:schemeClr val="bg1"/>
                </a:solidFill>
                <a:latin typeface="Arial"/>
                <a:ea typeface="Arial"/>
                <a:cs typeface="Arial"/>
                <a:sym typeface="Arial"/>
              </a:rPr>
              <a:t> </a:t>
            </a:r>
            <a:r>
              <a:rPr lang="en" sz="1700" kern="0" dirty="0">
                <a:solidFill>
                  <a:srgbClr val="FFFFFF"/>
                </a:solidFill>
                <a:latin typeface="Arial"/>
                <a:ea typeface="Arial"/>
                <a:cs typeface="Arial"/>
                <a:sym typeface="Arial"/>
              </a:rPr>
              <a:t>will be limited to ten students and will be filled on a "first come/first serve" basis. </a:t>
            </a:r>
            <a:r>
              <a:rPr lang="en" sz="1700" b="1" kern="0" dirty="0">
                <a:solidFill>
                  <a:srgbClr val="FFFFFF"/>
                </a:solidFill>
                <a:latin typeface="Arial"/>
                <a:ea typeface="Arial"/>
                <a:cs typeface="Arial"/>
                <a:sym typeface="Arial"/>
              </a:rPr>
              <a:t>Please do not purchase or rent an alto saxophone until a spot </a:t>
            </a:r>
            <a:r>
              <a:rPr lang="en-US" sz="1700" b="1" kern="0" dirty="0">
                <a:solidFill>
                  <a:srgbClr val="FFFFFF"/>
                </a:solidFill>
                <a:latin typeface="Arial"/>
                <a:ea typeface="Arial"/>
                <a:cs typeface="Arial"/>
                <a:sym typeface="Arial"/>
              </a:rPr>
              <a:t>has been</a:t>
            </a:r>
            <a:r>
              <a:rPr lang="en" sz="1700" b="1" kern="0" dirty="0">
                <a:solidFill>
                  <a:srgbClr val="FFFFFF"/>
                </a:solidFill>
                <a:latin typeface="Arial"/>
                <a:ea typeface="Arial"/>
                <a:cs typeface="Arial"/>
                <a:sym typeface="Arial"/>
              </a:rPr>
              <a:t> confirmed</a:t>
            </a:r>
            <a:r>
              <a:rPr lang="en" sz="1700" kern="0" dirty="0">
                <a:solidFill>
                  <a:srgbClr val="FFFFFF"/>
                </a:solidFill>
                <a:latin typeface="Arial"/>
                <a:ea typeface="Arial"/>
                <a:cs typeface="Arial"/>
                <a:sym typeface="Arial"/>
              </a:rPr>
              <a:t>. A google document form for an alto saxophone </a:t>
            </a:r>
            <a:br>
              <a:rPr lang="en" sz="1700" kern="0" dirty="0">
                <a:solidFill>
                  <a:srgbClr val="FFFFFF"/>
                </a:solidFill>
                <a:latin typeface="Arial"/>
                <a:ea typeface="Arial"/>
                <a:cs typeface="Arial"/>
                <a:sym typeface="Arial"/>
              </a:rPr>
            </a:br>
            <a:r>
              <a:rPr lang="en" sz="1700" kern="0" dirty="0">
                <a:solidFill>
                  <a:srgbClr val="FFFFFF"/>
                </a:solidFill>
                <a:latin typeface="Arial"/>
                <a:ea typeface="Arial"/>
                <a:cs typeface="Arial"/>
                <a:sym typeface="Arial"/>
              </a:rPr>
              <a:t>“spot” will need to be submitted. Parents will be notified of their child either receiving one of the five spots or having to select their second choice of instrument. The link/</a:t>
            </a:r>
            <a:r>
              <a:rPr lang="en-US" sz="1700" kern="0" dirty="0">
                <a:solidFill>
                  <a:srgbClr val="FFFFFF"/>
                </a:solidFill>
                <a:latin typeface="Arial"/>
                <a:ea typeface="Arial"/>
                <a:cs typeface="Arial"/>
                <a:sym typeface="Arial"/>
              </a:rPr>
              <a:t>QR code</a:t>
            </a:r>
            <a:r>
              <a:rPr lang="en" sz="1700" kern="0" dirty="0">
                <a:solidFill>
                  <a:srgbClr val="FFFFFF"/>
                </a:solidFill>
                <a:latin typeface="Arial"/>
                <a:ea typeface="Arial"/>
                <a:cs typeface="Arial"/>
                <a:sym typeface="Arial"/>
              </a:rPr>
              <a:t> </a:t>
            </a:r>
            <a:r>
              <a:rPr lang="en-US" sz="1700" kern="0" dirty="0">
                <a:solidFill>
                  <a:srgbClr val="FFFFFF"/>
                </a:solidFill>
                <a:latin typeface="Arial"/>
                <a:ea typeface="Arial"/>
                <a:cs typeface="Arial"/>
                <a:sym typeface="Arial"/>
              </a:rPr>
              <a:t>for access to the</a:t>
            </a:r>
            <a:r>
              <a:rPr lang="en" sz="1700" kern="0" dirty="0">
                <a:solidFill>
                  <a:srgbClr val="FFFFFF"/>
                </a:solidFill>
                <a:latin typeface="Arial"/>
                <a:ea typeface="Arial"/>
                <a:cs typeface="Arial"/>
                <a:sym typeface="Arial"/>
              </a:rPr>
              <a:t> form </a:t>
            </a:r>
            <a:r>
              <a:rPr lang="en-US" sz="1700" kern="0" dirty="0">
                <a:solidFill>
                  <a:srgbClr val="FFFFFF"/>
                </a:solidFill>
                <a:latin typeface="Arial"/>
                <a:ea typeface="Arial"/>
                <a:cs typeface="Arial"/>
                <a:sym typeface="Arial"/>
              </a:rPr>
              <a:t>will be included in the beginning band information letter mailed to parents during the week of August 5. Please email me with any questions regarding this process at whitet@gcsnc.com.</a:t>
            </a:r>
          </a:p>
          <a:p>
            <a:pPr marL="457200" marR="76200" eaLnBrk="1" fontAlgn="auto" hangingPunct="1">
              <a:lnSpc>
                <a:spcPct val="115000"/>
              </a:lnSpc>
              <a:spcBef>
                <a:spcPts val="1200"/>
              </a:spcBef>
              <a:spcAft>
                <a:spcPts val="0"/>
              </a:spcAft>
              <a:buClr>
                <a:srgbClr val="000000"/>
              </a:buClr>
              <a:buFont typeface="Arial"/>
              <a:buNone/>
              <a:defRPr/>
            </a:pPr>
            <a:endParaRPr sz="1700" kern="0" dirty="0">
              <a:solidFill>
                <a:srgbClr val="FFFFFF"/>
              </a:solidFill>
              <a:latin typeface="Arial"/>
              <a:ea typeface="Arial"/>
              <a:cs typeface="Arial"/>
              <a:sym typeface="Arial"/>
            </a:endParaRPr>
          </a:p>
          <a:p>
            <a:pPr marL="457200" marR="76200" eaLnBrk="1" fontAlgn="auto" hangingPunct="1">
              <a:lnSpc>
                <a:spcPct val="115000"/>
              </a:lnSpc>
              <a:spcBef>
                <a:spcPts val="1200"/>
              </a:spcBef>
              <a:spcAft>
                <a:spcPts val="0"/>
              </a:spcAft>
              <a:buClr>
                <a:srgbClr val="000000"/>
              </a:buClr>
              <a:buFont typeface="Arial"/>
              <a:buNone/>
              <a:defRPr/>
            </a:pPr>
            <a:endParaRPr sz="1700" kern="0" dirty="0">
              <a:solidFill>
                <a:srgbClr val="FFFFFF"/>
              </a:solidFill>
              <a:latin typeface="Arial"/>
              <a:ea typeface="Arial"/>
              <a:cs typeface="Arial"/>
              <a:sym typeface="Arial"/>
            </a:endParaRPr>
          </a:p>
          <a:p>
            <a:pPr marL="457200" eaLnBrk="1" fontAlgn="auto" hangingPunct="1">
              <a:lnSpc>
                <a:spcPct val="115000"/>
              </a:lnSpc>
              <a:spcBef>
                <a:spcPts val="1200"/>
              </a:spcBef>
              <a:spcAft>
                <a:spcPts val="1600"/>
              </a:spcAft>
              <a:buClr>
                <a:srgbClr val="000000"/>
              </a:buClr>
              <a:buFont typeface="Arial"/>
              <a:buNone/>
              <a:defRPr/>
            </a:pPr>
            <a:endParaRPr sz="2400" u="sng" kern="0" dirty="0">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86" name="Google Shape;86;p17">
            <a:extLst>
              <a:ext uri="{FF2B5EF4-FFF2-40B4-BE49-F238E27FC236}">
                <a16:creationId xmlns:a16="http://schemas.microsoft.com/office/drawing/2014/main" id="{7369D951-DA43-48DA-9749-E78B147D2684}"/>
              </a:ext>
            </a:extLst>
          </p:cNvPr>
          <p:cNvSpPr txBox="1"/>
          <p:nvPr/>
        </p:nvSpPr>
        <p:spPr>
          <a:xfrm>
            <a:off x="4094163" y="509588"/>
            <a:ext cx="4813300" cy="4454525"/>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sz="1700" b="1" kern="0">
                <a:solidFill>
                  <a:srgbClr val="FFFFFF"/>
                </a:solidFill>
                <a:latin typeface="Lato"/>
                <a:ea typeface="Lato"/>
                <a:cs typeface="Lato"/>
                <a:sym typeface="Lato"/>
              </a:rPr>
              <a:t>ABOUT THE FLUTE:</a:t>
            </a:r>
            <a:endParaRPr sz="1700" b="1" kern="0">
              <a:solidFill>
                <a:srgbClr val="FFFFFF"/>
              </a:solidFill>
              <a:latin typeface="Lato"/>
              <a:ea typeface="Lato"/>
              <a:cs typeface="Lato"/>
              <a:sym typeface="Lato"/>
            </a:endParaRPr>
          </a:p>
          <a:p>
            <a:pPr marL="228600" indent="-165100" eaLnBrk="1" fontAlgn="auto" hangingPunct="1">
              <a:spcBef>
                <a:spcPts val="0"/>
              </a:spcBef>
              <a:spcAft>
                <a:spcPts val="0"/>
              </a:spcAft>
              <a:buClr>
                <a:srgbClr val="FFFFFF"/>
              </a:buClr>
              <a:buSzPts val="1700"/>
              <a:buFont typeface="Lato"/>
              <a:buChar char="★"/>
              <a:defRPr/>
            </a:pPr>
            <a:r>
              <a:rPr lang="en" sz="1700" kern="0">
                <a:solidFill>
                  <a:srgbClr val="FFFFFF"/>
                </a:solidFill>
                <a:latin typeface="Lato"/>
                <a:ea typeface="Lato"/>
                <a:cs typeface="Lato"/>
                <a:sym typeface="Lato"/>
              </a:rPr>
              <a:t>The flute is the highest-pitched woodwind instrument.</a:t>
            </a:r>
            <a:endParaRPr sz="1700" kern="0">
              <a:solidFill>
                <a:srgbClr val="FFFFFF"/>
              </a:solidFill>
              <a:latin typeface="Lato"/>
              <a:ea typeface="Lato"/>
              <a:cs typeface="Lato"/>
              <a:sym typeface="Lato"/>
            </a:endParaRPr>
          </a:p>
          <a:p>
            <a:pPr marL="228600" indent="-165100" eaLnBrk="1" fontAlgn="auto" hangingPunct="1">
              <a:spcBef>
                <a:spcPts val="0"/>
              </a:spcBef>
              <a:spcAft>
                <a:spcPts val="0"/>
              </a:spcAft>
              <a:buClr>
                <a:srgbClr val="FFFFFF"/>
              </a:buClr>
              <a:buSzPts val="1700"/>
              <a:buFont typeface="Lato"/>
              <a:buChar char="★"/>
              <a:defRPr/>
            </a:pPr>
            <a:r>
              <a:rPr lang="en" sz="1700" kern="0">
                <a:solidFill>
                  <a:srgbClr val="FFFFFF"/>
                </a:solidFill>
                <a:latin typeface="Lato"/>
                <a:ea typeface="Lato"/>
                <a:cs typeface="Lato"/>
                <a:sym typeface="Lato"/>
              </a:rPr>
              <a:t>Flute instruction begins with several complicated fingerings that are good for students with great dexterity.</a:t>
            </a:r>
            <a:endParaRPr sz="1700" kern="0">
              <a:solidFill>
                <a:srgbClr val="FFFFFF"/>
              </a:solidFill>
              <a:latin typeface="Lato"/>
              <a:ea typeface="Lato"/>
              <a:cs typeface="Lato"/>
              <a:sym typeface="Lato"/>
            </a:endParaRPr>
          </a:p>
          <a:p>
            <a:pPr marL="228600" indent="-165100" eaLnBrk="1" fontAlgn="auto" hangingPunct="1">
              <a:spcBef>
                <a:spcPts val="0"/>
              </a:spcBef>
              <a:spcAft>
                <a:spcPts val="0"/>
              </a:spcAft>
              <a:buClr>
                <a:srgbClr val="FFFFFF"/>
              </a:buClr>
              <a:buSzPts val="1700"/>
              <a:buFont typeface="Lato"/>
              <a:buChar char="★"/>
              <a:defRPr/>
            </a:pPr>
            <a:r>
              <a:rPr lang="en" sz="1700" kern="0">
                <a:solidFill>
                  <a:srgbClr val="FFFFFF"/>
                </a:solidFill>
                <a:latin typeface="Lato"/>
                <a:ea typeface="Lato"/>
                <a:cs typeface="Lato"/>
                <a:sym typeface="Lato"/>
              </a:rPr>
              <a:t>Flutes often play the melody, which requires quick fingers.</a:t>
            </a:r>
            <a:endParaRPr sz="1700" kern="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endParaRPr sz="1700" kern="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r>
              <a:rPr lang="en" sz="1700" b="1" kern="0">
                <a:solidFill>
                  <a:srgbClr val="FFFFFF"/>
                </a:solidFill>
                <a:latin typeface="Lato"/>
                <a:ea typeface="Lato"/>
                <a:cs typeface="Lato"/>
                <a:sym typeface="Lato"/>
              </a:rPr>
              <a:t>PHYSICAL CHARACTERISTICS NEEDED:</a:t>
            </a:r>
            <a:endParaRPr sz="1700" b="1" kern="0">
              <a:solidFill>
                <a:srgbClr val="FFFFFF"/>
              </a:solidFill>
              <a:latin typeface="Lato"/>
              <a:ea typeface="Lato"/>
              <a:cs typeface="Lato"/>
              <a:sym typeface="Lato"/>
            </a:endParaRPr>
          </a:p>
          <a:p>
            <a:pPr marL="228600" indent="-165100" eaLnBrk="1" fontAlgn="auto" hangingPunct="1">
              <a:spcBef>
                <a:spcPts val="0"/>
              </a:spcBef>
              <a:spcAft>
                <a:spcPts val="0"/>
              </a:spcAft>
              <a:buClr>
                <a:srgbClr val="FFFFFF"/>
              </a:buClr>
              <a:buSzPts val="1700"/>
              <a:buFont typeface="Lato"/>
              <a:buChar char="★"/>
              <a:defRPr/>
            </a:pPr>
            <a:r>
              <a:rPr lang="en" sz="1700" kern="0">
                <a:solidFill>
                  <a:srgbClr val="FFFFFF"/>
                </a:solidFill>
                <a:latin typeface="Lato"/>
                <a:ea typeface="Lato"/>
                <a:cs typeface="Lato"/>
                <a:sym typeface="Lato"/>
              </a:rPr>
              <a:t>Flute players need to hold the instrument out to their right, and will use their lower lip and fingers to balance the instrument.</a:t>
            </a:r>
            <a:endParaRPr sz="1700" kern="0">
              <a:solidFill>
                <a:srgbClr val="FFFFFF"/>
              </a:solidFill>
              <a:latin typeface="Lato"/>
              <a:ea typeface="Lato"/>
              <a:cs typeface="Lato"/>
              <a:sym typeface="Lato"/>
            </a:endParaRPr>
          </a:p>
          <a:p>
            <a:pPr marL="228600" indent="-165100" eaLnBrk="1" fontAlgn="auto" hangingPunct="1">
              <a:spcBef>
                <a:spcPts val="0"/>
              </a:spcBef>
              <a:spcAft>
                <a:spcPts val="0"/>
              </a:spcAft>
              <a:buClr>
                <a:srgbClr val="FFFFFF"/>
              </a:buClr>
              <a:buSzPts val="1700"/>
              <a:buFont typeface="Lato"/>
              <a:buChar char="★"/>
              <a:defRPr/>
            </a:pPr>
            <a:r>
              <a:rPr lang="en" sz="1700" kern="0">
                <a:solidFill>
                  <a:srgbClr val="FFFFFF"/>
                </a:solidFill>
                <a:latin typeface="Lato"/>
                <a:ea typeface="Lato"/>
                <a:cs typeface="Lato"/>
                <a:sym typeface="Lato"/>
              </a:rPr>
              <a:t>Flutists should be able to say “pooh” and create and hold a pouty lower lip, (similar to blowing into a pop bottle).</a:t>
            </a:r>
            <a:endParaRPr sz="1700" kern="0">
              <a:solidFill>
                <a:srgbClr val="FFFFFF"/>
              </a:solidFill>
              <a:latin typeface="Lato"/>
              <a:ea typeface="Lato"/>
              <a:cs typeface="Lato"/>
              <a:sym typeface="Lato"/>
            </a:endParaRPr>
          </a:p>
        </p:txBody>
      </p:sp>
      <p:sp>
        <p:nvSpPr>
          <p:cNvPr id="14339" name="Google Shape;87;p17">
            <a:extLst>
              <a:ext uri="{FF2B5EF4-FFF2-40B4-BE49-F238E27FC236}">
                <a16:creationId xmlns:a16="http://schemas.microsoft.com/office/drawing/2014/main" id="{BC1C9700-4F97-458F-8480-D88658908786}"/>
              </a:ext>
            </a:extLst>
          </p:cNvPr>
          <p:cNvSpPr txBox="1">
            <a:spLocks noGrp="1" noChangeArrowheads="1"/>
          </p:cNvSpPr>
          <p:nvPr>
            <p:ph type="title"/>
          </p:nvPr>
        </p:nvSpPr>
        <p:spPr>
          <a:xfrm>
            <a:off x="503238" y="0"/>
            <a:ext cx="8521700"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Woodwind Instruments</a:t>
            </a:r>
          </a:p>
        </p:txBody>
      </p:sp>
      <p:pic>
        <p:nvPicPr>
          <p:cNvPr id="88" name="Google Shape;88;p17" descr="Ready to start band but don't know what instrument to choose? Musician 1st Class Brittany Foster explains why she loves the flute!&#10;&#10;Instruments From A Distance -- demonstrating different instruments while students are learning from home.&#10;&#10;Videos available for download at https://www.navyband.navy.mil/education-videos.html" title="Why you should choose the flute!">
            <a:hlinkClick r:id="rId3"/>
            <a:extLst>
              <a:ext uri="{FF2B5EF4-FFF2-40B4-BE49-F238E27FC236}">
                <a16:creationId xmlns:a16="http://schemas.microsoft.com/office/drawing/2014/main" id="{5DB80155-1961-40B3-A28A-CAEFA85BE3FC}"/>
              </a:ext>
            </a:extLst>
          </p:cNvPr>
          <p:cNvPicPr preferRelativeResize="0"/>
          <p:nvPr/>
        </p:nvPicPr>
        <p:blipFill>
          <a:blip r:embed="rId4">
            <a:alphaModFix/>
          </a:blip>
          <a:stretch>
            <a:fillRect/>
          </a:stretch>
        </p:blipFill>
        <p:spPr>
          <a:xfrm>
            <a:off x="84138" y="1146175"/>
            <a:ext cx="3533775" cy="3181350"/>
          </a:xfrm>
          <a:prstGeom prst="rect">
            <a:avLst/>
          </a:prstGeom>
          <a:noFill/>
          <a:ln>
            <a:noFill/>
          </a:ln>
        </p:spPr>
      </p:pic>
      <p:sp>
        <p:nvSpPr>
          <p:cNvPr id="89" name="Google Shape;89;p17">
            <a:extLst>
              <a:ext uri="{FF2B5EF4-FFF2-40B4-BE49-F238E27FC236}">
                <a16:creationId xmlns:a16="http://schemas.microsoft.com/office/drawing/2014/main" id="{7AE9E7E8-88F8-4F08-941A-A3F5A94550B3}"/>
              </a:ext>
            </a:extLst>
          </p:cNvPr>
          <p:cNvSpPr/>
          <p:nvPr/>
        </p:nvSpPr>
        <p:spPr>
          <a:xfrm>
            <a:off x="160150" y="572700"/>
            <a:ext cx="2651761" cy="466344"/>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ln w="9525" cap="flat" cmpd="sng">
                  <a:solidFill>
                    <a:schemeClr val="dk2"/>
                  </a:solidFill>
                  <a:prstDash val="solid"/>
                  <a:round/>
                  <a:headEnd type="none" w="sm" len="sm"/>
                  <a:tailEnd type="none" w="sm" len="sm"/>
                </a:ln>
                <a:solidFill>
                  <a:schemeClr val="lt2"/>
                </a:solidFill>
                <a:latin typeface="Arial"/>
                <a:ea typeface="Arial"/>
                <a:cs typeface="Arial"/>
                <a:sym typeface="Arial"/>
              </a:rPr>
              <a:t>FLUTE</a:t>
            </a:r>
          </a:p>
        </p:txBody>
      </p:sp>
      <p:pic>
        <p:nvPicPr>
          <p:cNvPr id="14342" name="Google Shape;90;p17">
            <a:extLst>
              <a:ext uri="{FF2B5EF4-FFF2-40B4-BE49-F238E27FC236}">
                <a16:creationId xmlns:a16="http://schemas.microsoft.com/office/drawing/2014/main" id="{87D91A55-C8D7-46F5-87D4-FCA08869AF9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638" y="2700338"/>
            <a:ext cx="2270125"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a:extLst>
              <a:ext uri="{FF2B5EF4-FFF2-40B4-BE49-F238E27FC236}">
                <a16:creationId xmlns:a16="http://schemas.microsoft.com/office/drawing/2014/main" id="{F821B80F-2344-4CC0-8CC6-4AA5CFA1E763}"/>
              </a:ext>
            </a:extLst>
          </p:cNvPr>
          <p:cNvSpPr txBox="1">
            <a:spLocks noChangeArrowheads="1"/>
          </p:cNvSpPr>
          <p:nvPr/>
        </p:nvSpPr>
        <p:spPr bwMode="auto">
          <a:xfrm>
            <a:off x="412750" y="4395788"/>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
        <p:nvSpPr>
          <p:cNvPr id="14344" name="TextBox 7">
            <a:extLst>
              <a:ext uri="{FF2B5EF4-FFF2-40B4-BE49-F238E27FC236}">
                <a16:creationId xmlns:a16="http://schemas.microsoft.com/office/drawing/2014/main" id="{87C24C32-DAA3-4D24-919D-FAE1D2552D5D}"/>
              </a:ext>
            </a:extLst>
          </p:cNvPr>
          <p:cNvSpPr txBox="1">
            <a:spLocks noChangeArrowheads="1"/>
          </p:cNvSpPr>
          <p:nvPr/>
        </p:nvSpPr>
        <p:spPr bwMode="auto">
          <a:xfrm>
            <a:off x="412750" y="4416425"/>
            <a:ext cx="1512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16386" name="Google Shape;95;p18">
            <a:extLst>
              <a:ext uri="{FF2B5EF4-FFF2-40B4-BE49-F238E27FC236}">
                <a16:creationId xmlns:a16="http://schemas.microsoft.com/office/drawing/2014/main" id="{338F48DA-9D44-43D4-A30C-BA5C4E3D9F3C}"/>
              </a:ext>
            </a:extLst>
          </p:cNvPr>
          <p:cNvSpPr txBox="1">
            <a:spLocks noChangeArrowheads="1"/>
          </p:cNvSpPr>
          <p:nvPr/>
        </p:nvSpPr>
        <p:spPr bwMode="auto">
          <a:xfrm>
            <a:off x="42863" y="2679700"/>
            <a:ext cx="47117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spcBef>
                <a:spcPts val="1200"/>
              </a:spcBef>
              <a:spcAft>
                <a:spcPts val="1200"/>
              </a:spcAft>
            </a:pPr>
            <a:r>
              <a:rPr lang="en-US" altLang="en-US" sz="1800">
                <a:solidFill>
                  <a:srgbClr val="FFFFFF"/>
                </a:solidFill>
                <a:latin typeface="Lato" panose="020F0502020204030203" pitchFamily="34" charset="0"/>
                <a:cs typeface="Lato" panose="020F0502020204030203" pitchFamily="34" charset="0"/>
                <a:sym typeface="Lato" panose="020F0502020204030203" pitchFamily="34" charset="0"/>
              </a:rPr>
              <a:t>Double reed instruments have two reeds vibrating against each other while for a single reed one piece of cane vibrates against a mouthpiece that is made of metal hardened rubber or resin. The main musical instruments that use a double reed are the oboe and the bassoon.</a:t>
            </a:r>
          </a:p>
        </p:txBody>
      </p:sp>
      <p:sp>
        <p:nvSpPr>
          <p:cNvPr id="16387" name="Google Shape;96;p18">
            <a:extLst>
              <a:ext uri="{FF2B5EF4-FFF2-40B4-BE49-F238E27FC236}">
                <a16:creationId xmlns:a16="http://schemas.microsoft.com/office/drawing/2014/main" id="{2426DD60-AA19-402C-8D7F-3E48F838355C}"/>
              </a:ext>
            </a:extLst>
          </p:cNvPr>
          <p:cNvSpPr txBox="1">
            <a:spLocks noGrp="1" noChangeArrowheads="1"/>
          </p:cNvSpPr>
          <p:nvPr>
            <p:ph type="title"/>
          </p:nvPr>
        </p:nvSpPr>
        <p:spPr>
          <a:xfrm>
            <a:off x="503238" y="0"/>
            <a:ext cx="8521700"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Woodwind Instruments</a:t>
            </a:r>
          </a:p>
        </p:txBody>
      </p:sp>
      <p:sp>
        <p:nvSpPr>
          <p:cNvPr id="97" name="Google Shape;97;p18">
            <a:extLst>
              <a:ext uri="{FF2B5EF4-FFF2-40B4-BE49-F238E27FC236}">
                <a16:creationId xmlns:a16="http://schemas.microsoft.com/office/drawing/2014/main" id="{F7D42B61-216B-4721-A6DA-7BCBF50CF876}"/>
              </a:ext>
            </a:extLst>
          </p:cNvPr>
          <p:cNvSpPr/>
          <p:nvPr/>
        </p:nvSpPr>
        <p:spPr>
          <a:xfrm>
            <a:off x="160150" y="572700"/>
            <a:ext cx="1197901" cy="64887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dirty="0">
                <a:ln w="9525" cap="flat" cmpd="sng">
                  <a:solidFill>
                    <a:schemeClr val="dk2"/>
                  </a:solidFill>
                  <a:prstDash val="solid"/>
                  <a:round/>
                  <a:headEnd type="none" w="sm" len="sm"/>
                  <a:tailEnd type="none" w="sm" len="sm"/>
                </a:ln>
                <a:solidFill>
                  <a:schemeClr val="lt2"/>
                </a:solidFill>
                <a:latin typeface="Arial"/>
                <a:ea typeface="Arial"/>
                <a:cs typeface="Arial"/>
                <a:sym typeface="Arial"/>
              </a:rPr>
              <a:t>Oboe</a:t>
            </a:r>
          </a:p>
        </p:txBody>
      </p:sp>
      <p:pic>
        <p:nvPicPr>
          <p:cNvPr id="98" name="Google Shape;98;p18" descr="Ready to start band but don't know what instrument to choose? Musician 1st Class Joshua Arvizu explains why he loves the oboe!&#10;&#10;Instruments From A Distance -- demonstrating different instruments while students are learning from home.&#10;&#10;Videos available for download at https://www.navyband.navy.mil/education-videos.html" title="Why you should choose the oboe!">
            <a:hlinkClick r:id="rId3"/>
            <a:extLst>
              <a:ext uri="{FF2B5EF4-FFF2-40B4-BE49-F238E27FC236}">
                <a16:creationId xmlns:a16="http://schemas.microsoft.com/office/drawing/2014/main" id="{165A5618-D387-4D18-844D-3738383E666E}"/>
              </a:ext>
            </a:extLst>
          </p:cNvPr>
          <p:cNvPicPr preferRelativeResize="0"/>
          <p:nvPr/>
        </p:nvPicPr>
        <p:blipFill>
          <a:blip r:embed="rId4">
            <a:alphaModFix/>
          </a:blip>
          <a:stretch>
            <a:fillRect/>
          </a:stretch>
        </p:blipFill>
        <p:spPr>
          <a:xfrm>
            <a:off x="160150" y="1288928"/>
            <a:ext cx="2740419" cy="1422123"/>
          </a:xfrm>
          <a:prstGeom prst="rect">
            <a:avLst/>
          </a:prstGeom>
          <a:noFill/>
          <a:ln>
            <a:noFill/>
          </a:ln>
        </p:spPr>
      </p:pic>
      <p:pic>
        <p:nvPicPr>
          <p:cNvPr id="99" name="Google Shape;99;p18" descr="Ready to start band but don't know what instrument to choose? Musician 1st Class Renee DeBoer explains why she loves the bassoon!&#10;&#10;Instruments From A Distance -- demonstrating different instruments while students are learning from home.&#10;&#10;Videos available for download at https://www.navyband.navy.mil/education-videos.html" title="Why you should choose the bassoon!">
            <a:hlinkClick r:id="rId5"/>
            <a:extLst>
              <a:ext uri="{FF2B5EF4-FFF2-40B4-BE49-F238E27FC236}">
                <a16:creationId xmlns:a16="http://schemas.microsoft.com/office/drawing/2014/main" id="{C1E15B81-21B6-4D3B-8943-42FFEB2705AC}"/>
              </a:ext>
            </a:extLst>
          </p:cNvPr>
          <p:cNvPicPr preferRelativeResize="0"/>
          <p:nvPr/>
        </p:nvPicPr>
        <p:blipFill>
          <a:blip r:embed="rId6">
            <a:alphaModFix/>
          </a:blip>
          <a:stretch>
            <a:fillRect/>
          </a:stretch>
        </p:blipFill>
        <p:spPr>
          <a:xfrm>
            <a:off x="5600700" y="1433513"/>
            <a:ext cx="3028950" cy="1790700"/>
          </a:xfrm>
          <a:prstGeom prst="rect">
            <a:avLst/>
          </a:prstGeom>
          <a:noFill/>
          <a:ln>
            <a:noFill/>
          </a:ln>
        </p:spPr>
      </p:pic>
      <p:sp>
        <p:nvSpPr>
          <p:cNvPr id="100" name="Google Shape;100;p18">
            <a:extLst>
              <a:ext uri="{FF2B5EF4-FFF2-40B4-BE49-F238E27FC236}">
                <a16:creationId xmlns:a16="http://schemas.microsoft.com/office/drawing/2014/main" id="{3CA9F4D3-6F0D-48E9-930F-7C1CDA13F2DC}"/>
              </a:ext>
            </a:extLst>
          </p:cNvPr>
          <p:cNvSpPr/>
          <p:nvPr/>
        </p:nvSpPr>
        <p:spPr>
          <a:xfrm>
            <a:off x="5496750" y="752475"/>
            <a:ext cx="1677101" cy="572699"/>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dirty="0">
                <a:ln w="9525" cap="flat" cmpd="sng">
                  <a:solidFill>
                    <a:schemeClr val="dk2"/>
                  </a:solidFill>
                  <a:prstDash val="solid"/>
                  <a:round/>
                  <a:headEnd type="none" w="sm" len="sm"/>
                  <a:tailEnd type="none" w="sm" len="sm"/>
                </a:ln>
                <a:solidFill>
                  <a:schemeClr val="lt2"/>
                </a:solidFill>
                <a:latin typeface="Arial"/>
                <a:ea typeface="Arial"/>
                <a:cs typeface="Arial"/>
                <a:sym typeface="Arial"/>
              </a:rPr>
              <a:t>Bassoon</a:t>
            </a:r>
          </a:p>
        </p:txBody>
      </p:sp>
      <p:sp>
        <p:nvSpPr>
          <p:cNvPr id="16392" name="Google Shape;101;p18">
            <a:extLst>
              <a:ext uri="{FF2B5EF4-FFF2-40B4-BE49-F238E27FC236}">
                <a16:creationId xmlns:a16="http://schemas.microsoft.com/office/drawing/2014/main" id="{DCCECB0D-A1D4-4CD1-AB3F-43134AAC4FCE}"/>
              </a:ext>
            </a:extLst>
          </p:cNvPr>
          <p:cNvSpPr txBox="1">
            <a:spLocks noChangeArrowheads="1"/>
          </p:cNvSpPr>
          <p:nvPr/>
        </p:nvSpPr>
        <p:spPr bwMode="auto">
          <a:xfrm>
            <a:off x="5322888" y="3332163"/>
            <a:ext cx="3306762"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200" b="1" dirty="0">
                <a:solidFill>
                  <a:srgbClr val="FF0000"/>
                </a:solidFill>
                <a:latin typeface="Average" charset="0"/>
                <a:cs typeface="Average" charset="0"/>
                <a:sym typeface="Average" charset="0"/>
              </a:rPr>
              <a:t>***Interested students may switch to the oboe or bassoon in the second semester (January).***</a:t>
            </a:r>
          </a:p>
        </p:txBody>
      </p:sp>
      <p:pic>
        <p:nvPicPr>
          <p:cNvPr id="16393" name="Google Shape;102;p18">
            <a:extLst>
              <a:ext uri="{FF2B5EF4-FFF2-40B4-BE49-F238E27FC236}">
                <a16:creationId xmlns:a16="http://schemas.microsoft.com/office/drawing/2014/main" id="{13F89771-45A4-410D-8312-6C8C39821D7D}"/>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7863" y="573088"/>
            <a:ext cx="1563687" cy="23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Google Shape;103;p18">
            <a:extLst>
              <a:ext uri="{FF2B5EF4-FFF2-40B4-BE49-F238E27FC236}">
                <a16:creationId xmlns:a16="http://schemas.microsoft.com/office/drawing/2014/main" id="{F2F06AAC-AF41-474C-AD4C-02DA523F9BE7}"/>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597863">
            <a:off x="2855119" y="1735932"/>
            <a:ext cx="459898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Rectangle 2">
            <a:extLst>
              <a:ext uri="{FF2B5EF4-FFF2-40B4-BE49-F238E27FC236}">
                <a16:creationId xmlns:a16="http://schemas.microsoft.com/office/drawing/2014/main" id="{2885F39C-5962-472B-9F63-E978EAFBDF61}"/>
              </a:ext>
            </a:extLst>
          </p:cNvPr>
          <p:cNvSpPr>
            <a:spLocks noChangeArrowheads="1"/>
          </p:cNvSpPr>
          <p:nvPr/>
        </p:nvSpPr>
        <p:spPr bwMode="auto">
          <a:xfrm>
            <a:off x="1435100" y="914400"/>
            <a:ext cx="1358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 </a:t>
            </a:r>
          </a:p>
        </p:txBody>
      </p:sp>
      <p:sp>
        <p:nvSpPr>
          <p:cNvPr id="16396" name="Rectangle 12">
            <a:extLst>
              <a:ext uri="{FF2B5EF4-FFF2-40B4-BE49-F238E27FC236}">
                <a16:creationId xmlns:a16="http://schemas.microsoft.com/office/drawing/2014/main" id="{86853C32-FF24-4C58-835C-EEE541193252}"/>
              </a:ext>
            </a:extLst>
          </p:cNvPr>
          <p:cNvSpPr>
            <a:spLocks noChangeArrowheads="1"/>
          </p:cNvSpPr>
          <p:nvPr/>
        </p:nvSpPr>
        <p:spPr bwMode="auto">
          <a:xfrm>
            <a:off x="1439863" y="914400"/>
            <a:ext cx="13589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 </a:t>
            </a:r>
          </a:p>
        </p:txBody>
      </p:sp>
      <p:sp>
        <p:nvSpPr>
          <p:cNvPr id="16397" name="Rectangle 3">
            <a:extLst>
              <a:ext uri="{FF2B5EF4-FFF2-40B4-BE49-F238E27FC236}">
                <a16:creationId xmlns:a16="http://schemas.microsoft.com/office/drawing/2014/main" id="{4EE74653-F7E4-406F-A3D1-2913FC2E2282}"/>
              </a:ext>
            </a:extLst>
          </p:cNvPr>
          <p:cNvSpPr>
            <a:spLocks noChangeArrowheads="1"/>
          </p:cNvSpPr>
          <p:nvPr/>
        </p:nvSpPr>
        <p:spPr bwMode="auto">
          <a:xfrm>
            <a:off x="7285038" y="1065213"/>
            <a:ext cx="18589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 </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108" name="Google Shape;108;p19">
            <a:extLst>
              <a:ext uri="{FF2B5EF4-FFF2-40B4-BE49-F238E27FC236}">
                <a16:creationId xmlns:a16="http://schemas.microsoft.com/office/drawing/2014/main" id="{44381350-B4EC-4942-961A-0BF1DD136575}"/>
              </a:ext>
            </a:extLst>
          </p:cNvPr>
          <p:cNvSpPr txBox="1"/>
          <p:nvPr/>
        </p:nvSpPr>
        <p:spPr>
          <a:xfrm>
            <a:off x="3509963" y="481013"/>
            <a:ext cx="3363912" cy="4662487"/>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b="1" kern="0" dirty="0">
                <a:solidFill>
                  <a:srgbClr val="FFFFFF"/>
                </a:solidFill>
                <a:latin typeface="Lato"/>
                <a:ea typeface="Lato"/>
                <a:cs typeface="Lato"/>
                <a:sym typeface="Lato"/>
              </a:rPr>
              <a:t>ABOUT THE CLARINET:</a:t>
            </a:r>
            <a:endParaRPr b="1"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It’s a high-pitched  instrument that uses a reed and has a large range.</a:t>
            </a:r>
            <a:endParaRPr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Clarinet fingerings can become challenging after the first year of instruction, good for players who like a challenge.</a:t>
            </a:r>
            <a:endParaRPr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Clarinets often play the melody, which requires quick fingers.</a:t>
            </a:r>
            <a:endParaRPr kern="0" dirty="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endParaRPr kern="0" dirty="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r>
              <a:rPr lang="en" b="1" kern="0" dirty="0">
                <a:solidFill>
                  <a:srgbClr val="FFFFFF"/>
                </a:solidFill>
                <a:latin typeface="Lato"/>
                <a:ea typeface="Lato"/>
                <a:cs typeface="Lato"/>
                <a:sym typeface="Lato"/>
              </a:rPr>
              <a:t>PHYSICAL CHARACTERISTICS NEEDED:</a:t>
            </a:r>
            <a:endParaRPr b="1"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Clarinet players need to cover holes completely with their fingers to create a seal for their notes.</a:t>
            </a:r>
            <a:endParaRPr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Clarinet players must be able to create a firm grip on the mouthpiece with their top teeth, lower jaw, and facial muscles (creating a facial shape like drinking a milkshake out of a straw).</a:t>
            </a:r>
            <a:endParaRPr kern="0" dirty="0">
              <a:solidFill>
                <a:srgbClr val="FFFFFF"/>
              </a:solidFill>
              <a:latin typeface="Lato"/>
              <a:ea typeface="Lato"/>
              <a:cs typeface="Lato"/>
              <a:sym typeface="Lato"/>
            </a:endParaRPr>
          </a:p>
        </p:txBody>
      </p:sp>
      <p:sp>
        <p:nvSpPr>
          <p:cNvPr id="18435" name="Google Shape;109;p19">
            <a:extLst>
              <a:ext uri="{FF2B5EF4-FFF2-40B4-BE49-F238E27FC236}">
                <a16:creationId xmlns:a16="http://schemas.microsoft.com/office/drawing/2014/main" id="{11E2547C-48A2-4D29-9137-755687BB1395}"/>
              </a:ext>
            </a:extLst>
          </p:cNvPr>
          <p:cNvSpPr txBox="1">
            <a:spLocks noGrp="1" noChangeArrowheads="1"/>
          </p:cNvSpPr>
          <p:nvPr>
            <p:ph type="title"/>
          </p:nvPr>
        </p:nvSpPr>
        <p:spPr>
          <a:xfrm>
            <a:off x="503238" y="0"/>
            <a:ext cx="8521700" cy="573088"/>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Woodwind Instruments</a:t>
            </a:r>
          </a:p>
        </p:txBody>
      </p:sp>
      <p:sp>
        <p:nvSpPr>
          <p:cNvPr id="18436" name="Google Shape;110;p19">
            <a:extLst>
              <a:ext uri="{FF2B5EF4-FFF2-40B4-BE49-F238E27FC236}">
                <a16:creationId xmlns:a16="http://schemas.microsoft.com/office/drawing/2014/main" id="{DAF1D0C5-D016-4A8B-990A-2C995BA5F42F}"/>
              </a:ext>
            </a:extLst>
          </p:cNvPr>
          <p:cNvSpPr txBox="1">
            <a:spLocks noChangeArrowheads="1"/>
          </p:cNvSpPr>
          <p:nvPr/>
        </p:nvSpPr>
        <p:spPr bwMode="auto">
          <a:xfrm>
            <a:off x="6737350" y="1936750"/>
            <a:ext cx="22875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solidFill>
                  <a:srgbClr val="FFFFFF"/>
                </a:solidFill>
                <a:latin typeface="Average" charset="0"/>
                <a:cs typeface="Average" charset="0"/>
                <a:sym typeface="Average" charset="0"/>
              </a:rPr>
              <a:t>Interested students may switch to the bass clarinet in the second semester (January). </a:t>
            </a:r>
          </a:p>
        </p:txBody>
      </p:sp>
      <p:sp>
        <p:nvSpPr>
          <p:cNvPr id="111" name="Google Shape;111;p19">
            <a:extLst>
              <a:ext uri="{FF2B5EF4-FFF2-40B4-BE49-F238E27FC236}">
                <a16:creationId xmlns:a16="http://schemas.microsoft.com/office/drawing/2014/main" id="{C1872811-E28D-4FC3-87FF-AC0642D1D1FE}"/>
              </a:ext>
            </a:extLst>
          </p:cNvPr>
          <p:cNvSpPr/>
          <p:nvPr/>
        </p:nvSpPr>
        <p:spPr>
          <a:xfrm>
            <a:off x="88650" y="942901"/>
            <a:ext cx="1836076" cy="644703"/>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dirty="0">
                <a:ln w="9525" cap="flat" cmpd="sng">
                  <a:solidFill>
                    <a:schemeClr val="dk2"/>
                  </a:solidFill>
                  <a:prstDash val="solid"/>
                  <a:round/>
                  <a:headEnd type="none" w="sm" len="sm"/>
                  <a:tailEnd type="none" w="sm" len="sm"/>
                </a:ln>
                <a:solidFill>
                  <a:schemeClr val="lt2"/>
                </a:solidFill>
                <a:latin typeface="Arial"/>
                <a:ea typeface="Arial"/>
                <a:cs typeface="Arial"/>
                <a:sym typeface="Arial"/>
              </a:rPr>
              <a:t>Clarinet</a:t>
            </a:r>
          </a:p>
        </p:txBody>
      </p:sp>
      <p:pic>
        <p:nvPicPr>
          <p:cNvPr id="18438" name="Google Shape;112;p19" descr="Free vector graphic: Clarinet, Wind Instrument, Music - Free Image ...">
            <a:extLst>
              <a:ext uri="{FF2B5EF4-FFF2-40B4-BE49-F238E27FC236}">
                <a16:creationId xmlns:a16="http://schemas.microsoft.com/office/drawing/2014/main" id="{182F231D-5C8F-47FF-A2A5-B87E57138F5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90721">
            <a:off x="784225" y="22225"/>
            <a:ext cx="2959100"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Google Shape;113;p19" descr="Ready to start band but don't know what instrument to choose? Chief Musician Cynthia Wolverton explains why she loves the clarinet!&#10;&#10;Instruments From A Distance -- demonstrating different instruments while students are learning from home.&#10;&#10;Videos available for download at https://www.navyband.navy.mil/education-videos.html" title="Why you should choose the clarinet!">
            <a:hlinkClick r:id="rId4"/>
            <a:extLst>
              <a:ext uri="{FF2B5EF4-FFF2-40B4-BE49-F238E27FC236}">
                <a16:creationId xmlns:a16="http://schemas.microsoft.com/office/drawing/2014/main" id="{6008DB47-4C9F-47EE-9652-9AEB8904DFE6}"/>
              </a:ext>
            </a:extLst>
          </p:cNvPr>
          <p:cNvPicPr preferRelativeResize="0"/>
          <p:nvPr/>
        </p:nvPicPr>
        <p:blipFill>
          <a:blip r:embed="rId5">
            <a:alphaModFix/>
          </a:blip>
          <a:stretch>
            <a:fillRect/>
          </a:stretch>
        </p:blipFill>
        <p:spPr>
          <a:xfrm>
            <a:off x="88900" y="1889125"/>
            <a:ext cx="3070225" cy="3213100"/>
          </a:xfrm>
          <a:prstGeom prst="rect">
            <a:avLst/>
          </a:prstGeom>
          <a:noFill/>
          <a:ln>
            <a:noFill/>
          </a:ln>
        </p:spPr>
      </p:pic>
      <p:pic>
        <p:nvPicPr>
          <p:cNvPr id="114" name="Google Shape;114;p19" descr="Utah Symphony Bass Clarinet Lee Livengood plays a scale to demonstrate the timbre of the bass clarinet." title="What does a bass clarinet sound like? (Scale)">
            <a:hlinkClick r:id="rId6"/>
            <a:extLst>
              <a:ext uri="{FF2B5EF4-FFF2-40B4-BE49-F238E27FC236}">
                <a16:creationId xmlns:a16="http://schemas.microsoft.com/office/drawing/2014/main" id="{352B506F-5FAD-41A0-9506-BB8071803E5D}"/>
              </a:ext>
            </a:extLst>
          </p:cNvPr>
          <p:cNvPicPr preferRelativeResize="0"/>
          <p:nvPr/>
        </p:nvPicPr>
        <p:blipFill>
          <a:blip r:embed="rId7">
            <a:alphaModFix/>
          </a:blip>
          <a:stretch>
            <a:fillRect/>
          </a:stretch>
        </p:blipFill>
        <p:spPr>
          <a:xfrm>
            <a:off x="6858000" y="3071813"/>
            <a:ext cx="2166938" cy="1998662"/>
          </a:xfrm>
          <a:prstGeom prst="rect">
            <a:avLst/>
          </a:prstGeom>
          <a:noFill/>
          <a:ln>
            <a:noFill/>
          </a:ln>
        </p:spPr>
      </p:pic>
      <p:pic>
        <p:nvPicPr>
          <p:cNvPr id="18441" name="Google Shape;115;p19">
            <a:extLst>
              <a:ext uri="{FF2B5EF4-FFF2-40B4-BE49-F238E27FC236}">
                <a16:creationId xmlns:a16="http://schemas.microsoft.com/office/drawing/2014/main" id="{B077AD40-AB99-407B-A5C0-AFFDA1DD5A1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2663" y="111125"/>
            <a:ext cx="143668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1">
            <a:extLst>
              <a:ext uri="{FF2B5EF4-FFF2-40B4-BE49-F238E27FC236}">
                <a16:creationId xmlns:a16="http://schemas.microsoft.com/office/drawing/2014/main" id="{2A1044B8-1DD3-45C0-AF3C-AC76A7707FBB}"/>
              </a:ext>
            </a:extLst>
          </p:cNvPr>
          <p:cNvSpPr txBox="1">
            <a:spLocks noChangeArrowheads="1"/>
          </p:cNvSpPr>
          <p:nvPr/>
        </p:nvSpPr>
        <p:spPr bwMode="auto">
          <a:xfrm>
            <a:off x="247650" y="1625600"/>
            <a:ext cx="136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
        <p:nvSpPr>
          <p:cNvPr id="18443" name="TextBox 2">
            <a:extLst>
              <a:ext uri="{FF2B5EF4-FFF2-40B4-BE49-F238E27FC236}">
                <a16:creationId xmlns:a16="http://schemas.microsoft.com/office/drawing/2014/main" id="{9FF59D45-E181-4F85-9B69-6CE53BFACDC3}"/>
              </a:ext>
            </a:extLst>
          </p:cNvPr>
          <p:cNvSpPr txBox="1">
            <a:spLocks noChangeArrowheads="1"/>
          </p:cNvSpPr>
          <p:nvPr/>
        </p:nvSpPr>
        <p:spPr bwMode="auto">
          <a:xfrm>
            <a:off x="7466013" y="2820988"/>
            <a:ext cx="14335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120" name="Google Shape;120;p20">
            <a:extLst>
              <a:ext uri="{FF2B5EF4-FFF2-40B4-BE49-F238E27FC236}">
                <a16:creationId xmlns:a16="http://schemas.microsoft.com/office/drawing/2014/main" id="{432BEF25-8429-439E-9952-3F30486B8FE4}"/>
              </a:ext>
            </a:extLst>
          </p:cNvPr>
          <p:cNvSpPr txBox="1"/>
          <p:nvPr/>
        </p:nvSpPr>
        <p:spPr>
          <a:xfrm>
            <a:off x="47625" y="650875"/>
            <a:ext cx="3030538" cy="4511675"/>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b="1" kern="0" dirty="0">
                <a:solidFill>
                  <a:srgbClr val="FFFFFF"/>
                </a:solidFill>
                <a:latin typeface="Lato"/>
                <a:ea typeface="Lato"/>
                <a:cs typeface="Lato"/>
                <a:sym typeface="Lato"/>
              </a:rPr>
              <a:t>ABOUT THE SAXOPHONE:</a:t>
            </a:r>
            <a:endParaRPr b="1"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The saxophone uses a reed and has a brass body with many keys.</a:t>
            </a:r>
            <a:endParaRPr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Saxophones often play melody parts and also provide rich harmonies.</a:t>
            </a:r>
            <a:endParaRPr kern="0" dirty="0">
              <a:solidFill>
                <a:srgbClr val="FFFFFF"/>
              </a:solidFill>
              <a:latin typeface="Lato"/>
              <a:ea typeface="Lato"/>
              <a:cs typeface="Lato"/>
              <a:sym typeface="Lato"/>
            </a:endParaRPr>
          </a:p>
          <a:p>
            <a:pPr eaLnBrk="1" fontAlgn="auto" hangingPunct="1">
              <a:spcBef>
                <a:spcPts val="0"/>
              </a:spcBef>
              <a:spcAft>
                <a:spcPts val="0"/>
              </a:spcAft>
              <a:buClr>
                <a:srgbClr val="000000"/>
              </a:buClr>
              <a:buFont typeface="Arial"/>
              <a:buNone/>
              <a:defRPr/>
            </a:pPr>
            <a:r>
              <a:rPr lang="en" b="1" kern="0" dirty="0">
                <a:solidFill>
                  <a:srgbClr val="FFFFFF"/>
                </a:solidFill>
                <a:latin typeface="Lato"/>
                <a:ea typeface="Lato"/>
                <a:cs typeface="Lato"/>
                <a:sym typeface="Lato"/>
              </a:rPr>
              <a:t>PHYSICAL CHARACTERISTICS NEEDED:</a:t>
            </a:r>
            <a:endParaRPr b="1"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Saxophone players should have fairly large hands to press all of the keys fully without accidentally bumping any side keys.</a:t>
            </a:r>
            <a:endParaRPr kern="0" dirty="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dirty="0">
                <a:solidFill>
                  <a:srgbClr val="FFFFFF"/>
                </a:solidFill>
                <a:latin typeface="Lato"/>
                <a:ea typeface="Lato"/>
                <a:cs typeface="Lato"/>
                <a:sym typeface="Lato"/>
              </a:rPr>
              <a:t>Saxophonists  must be able to create a firm grip on the mouthpiece with their top teeth and lower jaw, supported by their lower lip. Their facial shape will be similar to the clarinet, but more circular and relaxed.</a:t>
            </a:r>
            <a:endParaRPr kern="0" dirty="0">
              <a:solidFill>
                <a:srgbClr val="FFFFFF"/>
              </a:solidFill>
              <a:latin typeface="Lato"/>
              <a:ea typeface="Lato"/>
              <a:cs typeface="Lato"/>
              <a:sym typeface="Lato"/>
            </a:endParaRPr>
          </a:p>
        </p:txBody>
      </p:sp>
      <p:sp>
        <p:nvSpPr>
          <p:cNvPr id="20483" name="Google Shape;121;p20">
            <a:extLst>
              <a:ext uri="{FF2B5EF4-FFF2-40B4-BE49-F238E27FC236}">
                <a16:creationId xmlns:a16="http://schemas.microsoft.com/office/drawing/2014/main" id="{6C895CB3-6AFE-4958-B80B-69CC8A59D445}"/>
              </a:ext>
            </a:extLst>
          </p:cNvPr>
          <p:cNvSpPr txBox="1">
            <a:spLocks noGrp="1" noChangeArrowheads="1"/>
          </p:cNvSpPr>
          <p:nvPr>
            <p:ph type="title"/>
          </p:nvPr>
        </p:nvSpPr>
        <p:spPr>
          <a:xfrm>
            <a:off x="311150" y="69850"/>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Woodwind Instruments</a:t>
            </a:r>
          </a:p>
        </p:txBody>
      </p:sp>
      <p:sp>
        <p:nvSpPr>
          <p:cNvPr id="122" name="Google Shape;122;p20">
            <a:extLst>
              <a:ext uri="{FF2B5EF4-FFF2-40B4-BE49-F238E27FC236}">
                <a16:creationId xmlns:a16="http://schemas.microsoft.com/office/drawing/2014/main" id="{6BC833D5-22D7-423B-B4FB-5B24118D0B01}"/>
              </a:ext>
            </a:extLst>
          </p:cNvPr>
          <p:cNvSpPr/>
          <p:nvPr/>
        </p:nvSpPr>
        <p:spPr>
          <a:xfrm>
            <a:off x="478567" y="192786"/>
            <a:ext cx="1817772" cy="624274"/>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dirty="0">
                <a:ln w="9525" cap="flat" cmpd="sng">
                  <a:solidFill>
                    <a:schemeClr val="dk2"/>
                  </a:solidFill>
                  <a:prstDash val="solid"/>
                  <a:round/>
                  <a:headEnd type="none" w="sm" len="sm"/>
                  <a:tailEnd type="none" w="sm" len="sm"/>
                </a:ln>
                <a:solidFill>
                  <a:schemeClr val="lt2"/>
                </a:solidFill>
                <a:latin typeface="Arial"/>
                <a:ea typeface="Arial"/>
                <a:cs typeface="Arial"/>
                <a:sym typeface="Arial"/>
              </a:rPr>
              <a:t>Alto Saxophone</a:t>
            </a:r>
          </a:p>
        </p:txBody>
      </p:sp>
      <p:pic>
        <p:nvPicPr>
          <p:cNvPr id="123" name="Google Shape;123;p20" descr="Ready to start band but don't know what instrument to choose? Chief Musician Jonathan Yanik explains why he loves the saxophone!&#10;&#10;Instruments From A Distance -- demonstrating different instruments while students are learning from home.&#10;&#10;Videos available for download at https://www.navyband.navy.mil/education-videos.html" title="Why you should choose the saxophone!">
            <a:hlinkClick r:id="rId3"/>
            <a:extLst>
              <a:ext uri="{FF2B5EF4-FFF2-40B4-BE49-F238E27FC236}">
                <a16:creationId xmlns:a16="http://schemas.microsoft.com/office/drawing/2014/main" id="{FEA14C04-74E5-4E65-B982-EDE7238864EB}"/>
              </a:ext>
            </a:extLst>
          </p:cNvPr>
          <p:cNvPicPr preferRelativeResize="0"/>
          <p:nvPr/>
        </p:nvPicPr>
        <p:blipFill>
          <a:blip r:embed="rId4">
            <a:alphaModFix/>
          </a:blip>
          <a:stretch>
            <a:fillRect/>
          </a:stretch>
        </p:blipFill>
        <p:spPr>
          <a:xfrm>
            <a:off x="6294438" y="2786063"/>
            <a:ext cx="2686050" cy="2027237"/>
          </a:xfrm>
          <a:prstGeom prst="rect">
            <a:avLst/>
          </a:prstGeom>
          <a:noFill/>
          <a:ln>
            <a:noFill/>
          </a:ln>
        </p:spPr>
      </p:pic>
      <p:sp>
        <p:nvSpPr>
          <p:cNvPr id="124" name="Google Shape;124;p20">
            <a:extLst>
              <a:ext uri="{FF2B5EF4-FFF2-40B4-BE49-F238E27FC236}">
                <a16:creationId xmlns:a16="http://schemas.microsoft.com/office/drawing/2014/main" id="{21647F25-01DD-42F3-A5A7-818257BB8484}"/>
              </a:ext>
            </a:extLst>
          </p:cNvPr>
          <p:cNvSpPr txBox="1">
            <a:spLocks noGrp="1"/>
          </p:cNvSpPr>
          <p:nvPr>
            <p:ph type="body" idx="2"/>
          </p:nvPr>
        </p:nvSpPr>
        <p:spPr>
          <a:xfrm>
            <a:off x="3106400" y="377425"/>
            <a:ext cx="2629200" cy="3416400"/>
          </a:xfrm>
        </p:spPr>
        <p:txBody>
          <a:bodyPr/>
          <a:lstStyle/>
          <a:p>
            <a:pPr marL="0" indent="0" eaLnBrk="1" fontAlgn="auto" hangingPunct="1">
              <a:lnSpc>
                <a:spcPct val="115000"/>
              </a:lnSpc>
              <a:spcBef>
                <a:spcPts val="1200"/>
              </a:spcBef>
              <a:buClr>
                <a:schemeClr val="accent3"/>
              </a:buClr>
              <a:buFont typeface="Average"/>
              <a:buNone/>
              <a:defRPr/>
            </a:pPr>
            <a:r>
              <a:rPr lang="en" dirty="0">
                <a:solidFill>
                  <a:srgbClr val="FFFFFF"/>
                </a:solidFill>
                <a:latin typeface="Lato"/>
                <a:ea typeface="Lato"/>
                <a:cs typeface="Lato"/>
                <a:sym typeface="Lato"/>
              </a:rPr>
              <a:t>Originally there were 14 members of the saxophone family. In fact, Adolphe Sax conceived of an orchestra consisting solely of saxophones, and so he made saxophones in a range of sizes. Yet today, there are only 6 types in widespread use. In pitch order from high to low, they are the sopranino, soprano, alto, tenor, baritone and bass</a:t>
            </a:r>
            <a:r>
              <a:rPr lang="en" b="1" dirty="0">
                <a:solidFill>
                  <a:srgbClr val="FFFFFF"/>
                </a:solidFill>
                <a:latin typeface="Lato"/>
                <a:ea typeface="Lato"/>
                <a:cs typeface="Lato"/>
                <a:sym typeface="Lato"/>
              </a:rPr>
              <a:t>. </a:t>
            </a:r>
            <a:r>
              <a:rPr lang="en" b="1" dirty="0">
                <a:solidFill>
                  <a:srgbClr val="FF0000"/>
                </a:solidFill>
                <a:highlight>
                  <a:srgbClr val="FFFF00"/>
                </a:highlight>
                <a:latin typeface="Lato"/>
                <a:ea typeface="Lato"/>
                <a:cs typeface="Lato"/>
                <a:sym typeface="Lato"/>
              </a:rPr>
              <a:t>The alto, tenor, and baritone saxophone are used in band. Interested students may play the tenor and baritone saxophones (1) in the second semester</a:t>
            </a:r>
            <a:r>
              <a:rPr lang="en" dirty="0">
                <a:solidFill>
                  <a:srgbClr val="FF0000"/>
                </a:solidFill>
                <a:highlight>
                  <a:srgbClr val="FFFF00"/>
                </a:highlight>
                <a:latin typeface="Lato"/>
                <a:ea typeface="Lato"/>
                <a:cs typeface="Lato"/>
                <a:sym typeface="Lato"/>
              </a:rPr>
              <a:t>. </a:t>
            </a:r>
            <a:endParaRPr dirty="0">
              <a:solidFill>
                <a:srgbClr val="FF0000"/>
              </a:solidFill>
              <a:highlight>
                <a:srgbClr val="FFFF00"/>
              </a:highlight>
              <a:latin typeface="Lato"/>
              <a:ea typeface="Lato"/>
              <a:cs typeface="Lato"/>
              <a:sym typeface="Lato"/>
            </a:endParaRPr>
          </a:p>
          <a:p>
            <a:pPr marL="0" indent="0" eaLnBrk="1" fontAlgn="auto" hangingPunct="1">
              <a:lnSpc>
                <a:spcPct val="115000"/>
              </a:lnSpc>
              <a:spcBef>
                <a:spcPts val="1200"/>
              </a:spcBef>
              <a:spcAft>
                <a:spcPts val="1600"/>
              </a:spcAft>
              <a:buClr>
                <a:schemeClr val="accent3"/>
              </a:buClr>
              <a:buFont typeface="Average"/>
              <a:buNone/>
              <a:defRPr/>
            </a:pPr>
            <a:endParaRPr b="1" dirty="0">
              <a:solidFill>
                <a:schemeClr val="accent3"/>
              </a:solidFill>
              <a:latin typeface="Lato"/>
              <a:ea typeface="Lato"/>
              <a:cs typeface="Lato"/>
              <a:sym typeface="Lato"/>
            </a:endParaRPr>
          </a:p>
        </p:txBody>
      </p:sp>
      <p:pic>
        <p:nvPicPr>
          <p:cNvPr id="20487" name="Google Shape;125;p20">
            <a:extLst>
              <a:ext uri="{FF2B5EF4-FFF2-40B4-BE49-F238E27FC236}">
                <a16:creationId xmlns:a16="http://schemas.microsoft.com/office/drawing/2014/main" id="{3D3039BE-453B-4B10-9791-753766C2DF8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4438" y="495300"/>
            <a:ext cx="2735262"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2">
            <a:extLst>
              <a:ext uri="{FF2B5EF4-FFF2-40B4-BE49-F238E27FC236}">
                <a16:creationId xmlns:a16="http://schemas.microsoft.com/office/drawing/2014/main" id="{6C3EAA8F-54AA-4903-98D6-BDFE5129BFC9}"/>
              </a:ext>
            </a:extLst>
          </p:cNvPr>
          <p:cNvSpPr txBox="1">
            <a:spLocks noChangeArrowheads="1"/>
          </p:cNvSpPr>
          <p:nvPr/>
        </p:nvSpPr>
        <p:spPr bwMode="auto">
          <a:xfrm>
            <a:off x="6191250" y="4813300"/>
            <a:ext cx="2436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
        <p:cNvGrpSpPr/>
        <p:nvPr/>
      </p:nvGrpSpPr>
      <p:grpSpPr>
        <a:xfrm>
          <a:off x="0" y="0"/>
          <a:ext cx="0" cy="0"/>
          <a:chOff x="0" y="0"/>
          <a:chExt cx="0" cy="0"/>
        </a:xfrm>
      </p:grpSpPr>
      <p:sp>
        <p:nvSpPr>
          <p:cNvPr id="22530" name="Google Shape;130;p21">
            <a:extLst>
              <a:ext uri="{FF2B5EF4-FFF2-40B4-BE49-F238E27FC236}">
                <a16:creationId xmlns:a16="http://schemas.microsoft.com/office/drawing/2014/main" id="{03A0253F-A351-4578-9E7E-1DCF412F0232}"/>
              </a:ext>
            </a:extLst>
          </p:cNvPr>
          <p:cNvSpPr txBox="1">
            <a:spLocks noGrp="1" noChangeArrowheads="1"/>
          </p:cNvSpPr>
          <p:nvPr>
            <p:ph type="title"/>
          </p:nvPr>
        </p:nvSpPr>
        <p:spPr>
          <a:xfrm>
            <a:off x="311150" y="69850"/>
            <a:ext cx="8521700" cy="571500"/>
          </a:xfrm>
        </p:spPr>
        <p:txBody>
          <a:bodyPr/>
          <a:lstStyle/>
          <a:p>
            <a:pPr algn="ctr" eaLnBrk="1" hangingPunct="1">
              <a:spcBef>
                <a:spcPct val="0"/>
              </a:spcBef>
              <a:spcAft>
                <a:spcPct val="0"/>
              </a:spcAft>
              <a:buClr>
                <a:srgbClr val="FFFFFF"/>
              </a:buClr>
              <a:buFont typeface="Oswald" panose="00000500000000000000" pitchFamily="2" charset="0"/>
              <a:buNone/>
            </a:pPr>
            <a:r>
              <a:rPr lang="en-US" altLang="en-US" sz="3000">
                <a:solidFill>
                  <a:srgbClr val="FFFFFF"/>
                </a:solidFill>
                <a:latin typeface="Oswald" panose="00000500000000000000" pitchFamily="2" charset="0"/>
                <a:cs typeface="Oswald" panose="00000500000000000000" pitchFamily="2" charset="0"/>
                <a:sym typeface="Oswald" panose="00000500000000000000" pitchFamily="2" charset="0"/>
              </a:rPr>
              <a:t>Brass Instruments</a:t>
            </a:r>
          </a:p>
        </p:txBody>
      </p:sp>
      <p:sp>
        <p:nvSpPr>
          <p:cNvPr id="131" name="Google Shape;131;p21">
            <a:extLst>
              <a:ext uri="{FF2B5EF4-FFF2-40B4-BE49-F238E27FC236}">
                <a16:creationId xmlns:a16="http://schemas.microsoft.com/office/drawing/2014/main" id="{E48682AE-BA63-48B2-9FE1-C0E97E043234}"/>
              </a:ext>
            </a:extLst>
          </p:cNvPr>
          <p:cNvSpPr/>
          <p:nvPr/>
        </p:nvSpPr>
        <p:spPr>
          <a:xfrm>
            <a:off x="68650" y="660422"/>
            <a:ext cx="2910275" cy="572701"/>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ln w="9525" cap="flat" cmpd="sng">
                  <a:solidFill>
                    <a:schemeClr val="dk2"/>
                  </a:solidFill>
                  <a:prstDash val="solid"/>
                  <a:round/>
                  <a:headEnd type="none" w="sm" len="sm"/>
                  <a:tailEnd type="none" w="sm" len="sm"/>
                </a:ln>
                <a:solidFill>
                  <a:schemeClr val="lt2"/>
                </a:solidFill>
                <a:latin typeface="Arial"/>
                <a:ea typeface="Arial"/>
                <a:cs typeface="Arial"/>
                <a:sym typeface="Arial"/>
              </a:rPr>
              <a:t>Trumpet</a:t>
            </a:r>
          </a:p>
        </p:txBody>
      </p:sp>
      <p:pic>
        <p:nvPicPr>
          <p:cNvPr id="132" name="Google Shape;132;p21" descr="Ready to start band but don't know what instrument to choose? Musician 1st Class Thomas Eby explains why he loves the trumpet!&#10;&#10;Instruments From A Distance -- demonstrating different instruments while students are learning from home.&#10;&#10;Videos available for download at https://www.navyband.navy.mil/education-videos.html" title="Why you should choose the trumpet!">
            <a:hlinkClick r:id="rId3"/>
            <a:extLst>
              <a:ext uri="{FF2B5EF4-FFF2-40B4-BE49-F238E27FC236}">
                <a16:creationId xmlns:a16="http://schemas.microsoft.com/office/drawing/2014/main" id="{13FA96DD-5477-4A49-A296-DE06F90E7D70}"/>
              </a:ext>
            </a:extLst>
          </p:cNvPr>
          <p:cNvPicPr preferRelativeResize="0"/>
          <p:nvPr/>
        </p:nvPicPr>
        <p:blipFill>
          <a:blip r:embed="rId4">
            <a:alphaModFix/>
          </a:blip>
          <a:stretch>
            <a:fillRect/>
          </a:stretch>
        </p:blipFill>
        <p:spPr>
          <a:xfrm>
            <a:off x="461963" y="2478088"/>
            <a:ext cx="3165475" cy="2373312"/>
          </a:xfrm>
          <a:prstGeom prst="rect">
            <a:avLst/>
          </a:prstGeom>
          <a:noFill/>
          <a:ln>
            <a:noFill/>
          </a:ln>
        </p:spPr>
      </p:pic>
      <p:sp>
        <p:nvSpPr>
          <p:cNvPr id="133" name="Google Shape;133;p21">
            <a:extLst>
              <a:ext uri="{FF2B5EF4-FFF2-40B4-BE49-F238E27FC236}">
                <a16:creationId xmlns:a16="http://schemas.microsoft.com/office/drawing/2014/main" id="{5B9D9EF7-506F-4FE6-88AE-3B26D3BE7C5B}"/>
              </a:ext>
            </a:extLst>
          </p:cNvPr>
          <p:cNvSpPr txBox="1"/>
          <p:nvPr/>
        </p:nvSpPr>
        <p:spPr>
          <a:xfrm>
            <a:off x="4276725" y="808038"/>
            <a:ext cx="4556125" cy="4005262"/>
          </a:xfrm>
          <a:prstGeom prst="rect">
            <a:avLst/>
          </a:prstGeom>
          <a:noFill/>
          <a:ln>
            <a:noFill/>
          </a:ln>
        </p:spPr>
        <p:txBody>
          <a:bodyPr spcFirstLastPara="1" lIns="91425" tIns="91425" rIns="91425" bIns="91425"/>
          <a:lstStyle/>
          <a:p>
            <a:pPr eaLnBrk="1" fontAlgn="auto" hangingPunct="1">
              <a:spcBef>
                <a:spcPts val="0"/>
              </a:spcBef>
              <a:spcAft>
                <a:spcPts val="0"/>
              </a:spcAft>
              <a:buClr>
                <a:srgbClr val="000000"/>
              </a:buClr>
              <a:buFont typeface="Arial"/>
              <a:buNone/>
              <a:defRPr/>
            </a:pPr>
            <a:r>
              <a:rPr lang="en" b="1" kern="0">
                <a:solidFill>
                  <a:srgbClr val="FFFFFF"/>
                </a:solidFill>
                <a:latin typeface="Lato"/>
                <a:ea typeface="Lato"/>
                <a:cs typeface="Lato"/>
                <a:sym typeface="Lato"/>
              </a:rPr>
              <a:t>ABOUT THE TRUMPET:</a:t>
            </a:r>
            <a:endParaRPr b="1" kern="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a:solidFill>
                  <a:srgbClr val="FFFFFF"/>
                </a:solidFill>
                <a:latin typeface="Lato"/>
                <a:ea typeface="Lato"/>
                <a:cs typeface="Lato"/>
                <a:sym typeface="Lato"/>
              </a:rPr>
              <a:t>The trumpet uses a combination of the three valves plus adjustments in buzzing and facial muscle tension to create sound.</a:t>
            </a:r>
            <a:endParaRPr kern="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a:solidFill>
                  <a:srgbClr val="FFFFFF"/>
                </a:solidFill>
                <a:latin typeface="Lato"/>
                <a:ea typeface="Lato"/>
                <a:cs typeface="Lato"/>
                <a:sym typeface="Lato"/>
              </a:rPr>
              <a:t>Trumpets often play the melody with a big brassy sound.</a:t>
            </a:r>
            <a:endParaRPr kern="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endParaRPr kern="0">
              <a:solidFill>
                <a:srgbClr val="FFFFFF"/>
              </a:solidFill>
              <a:latin typeface="Lato"/>
              <a:ea typeface="Lato"/>
              <a:cs typeface="Lato"/>
              <a:sym typeface="Lato"/>
            </a:endParaRPr>
          </a:p>
          <a:p>
            <a:pPr marL="228600" indent="-57150" eaLnBrk="1" fontAlgn="auto" hangingPunct="1">
              <a:spcBef>
                <a:spcPts val="0"/>
              </a:spcBef>
              <a:spcAft>
                <a:spcPts val="0"/>
              </a:spcAft>
              <a:buClr>
                <a:srgbClr val="000000"/>
              </a:buClr>
              <a:buFont typeface="Arial"/>
              <a:buNone/>
              <a:defRPr/>
            </a:pPr>
            <a:r>
              <a:rPr lang="en" b="1" kern="0">
                <a:solidFill>
                  <a:srgbClr val="FFFFFF"/>
                </a:solidFill>
                <a:latin typeface="Lato"/>
                <a:ea typeface="Lato"/>
                <a:cs typeface="Lato"/>
                <a:sym typeface="Lato"/>
              </a:rPr>
              <a:t>PHYSICAL CHARACTERISTICS NEEDED:</a:t>
            </a:r>
            <a:endParaRPr b="1" kern="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a:solidFill>
                  <a:srgbClr val="FFFFFF"/>
                </a:solidFill>
                <a:latin typeface="Lato"/>
                <a:ea typeface="Lato"/>
                <a:cs typeface="Lato"/>
                <a:sym typeface="Lato"/>
              </a:rPr>
              <a:t>Trumpet players need to create a tight buzz, which can be created by pressing the lips together as if saying the letter “M,” and blowing fast air through vibrating lips.</a:t>
            </a:r>
            <a:endParaRPr kern="0">
              <a:solidFill>
                <a:srgbClr val="FFFFFF"/>
              </a:solidFill>
              <a:latin typeface="Lato"/>
              <a:ea typeface="Lato"/>
              <a:cs typeface="Lato"/>
              <a:sym typeface="Lato"/>
            </a:endParaRPr>
          </a:p>
          <a:p>
            <a:pPr marL="228600" indent="-146050" eaLnBrk="1" fontAlgn="auto" hangingPunct="1">
              <a:spcBef>
                <a:spcPts val="0"/>
              </a:spcBef>
              <a:spcAft>
                <a:spcPts val="0"/>
              </a:spcAft>
              <a:buClr>
                <a:srgbClr val="FFFFFF"/>
              </a:buClr>
              <a:buSzPts val="1400"/>
              <a:buFont typeface="Lato"/>
              <a:buChar char="★"/>
              <a:defRPr/>
            </a:pPr>
            <a:r>
              <a:rPr lang="en" kern="0">
                <a:solidFill>
                  <a:srgbClr val="FFFFFF"/>
                </a:solidFill>
                <a:latin typeface="Lato"/>
                <a:ea typeface="Lato"/>
                <a:cs typeface="Lato"/>
                <a:sym typeface="Lato"/>
              </a:rPr>
              <a:t>Trumpet players should have a good musical ear and be able to tell if notes are higher or lower than one another. </a:t>
            </a:r>
            <a:endParaRPr kern="0">
              <a:solidFill>
                <a:srgbClr val="FFFFFF"/>
              </a:solidFill>
              <a:latin typeface="Lato"/>
              <a:ea typeface="Lato"/>
              <a:cs typeface="Lato"/>
              <a:sym typeface="Lato"/>
            </a:endParaRPr>
          </a:p>
        </p:txBody>
      </p:sp>
      <p:pic>
        <p:nvPicPr>
          <p:cNvPr id="22534" name="Google Shape;134;p21">
            <a:extLst>
              <a:ext uri="{FF2B5EF4-FFF2-40B4-BE49-F238E27FC236}">
                <a16:creationId xmlns:a16="http://schemas.microsoft.com/office/drawing/2014/main" id="{07714142-DB97-4C40-B1EA-359D9F86DD9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25957">
            <a:off x="204788" y="1195388"/>
            <a:ext cx="342423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1">
            <a:extLst>
              <a:ext uri="{FF2B5EF4-FFF2-40B4-BE49-F238E27FC236}">
                <a16:creationId xmlns:a16="http://schemas.microsoft.com/office/drawing/2014/main" id="{90822721-3BF1-42C5-AC4F-A16E931267E0}"/>
              </a:ext>
            </a:extLst>
          </p:cNvPr>
          <p:cNvSpPr txBox="1">
            <a:spLocks noChangeArrowheads="1"/>
          </p:cNvSpPr>
          <p:nvPr/>
        </p:nvSpPr>
        <p:spPr bwMode="auto">
          <a:xfrm>
            <a:off x="1338263" y="4835525"/>
            <a:ext cx="25828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a:t>Play the video</a:t>
            </a:r>
          </a:p>
        </p:txBody>
      </p:sp>
    </p:spTree>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C0C2056032504FB5761D130F9FEDF8" ma:contentTypeVersion="14" ma:contentTypeDescription="Create a new document." ma:contentTypeScope="" ma:versionID="3da482b8aa9a54055207e84c27669f76">
  <xsd:schema xmlns:xsd="http://www.w3.org/2001/XMLSchema" xmlns:xs="http://www.w3.org/2001/XMLSchema" xmlns:p="http://schemas.microsoft.com/office/2006/metadata/properties" xmlns:ns3="9b4effb9-4414-45dd-add6-10070f68037f" xmlns:ns4="ad560dc1-47a8-462c-bcdb-ac18dd82c458" targetNamespace="http://schemas.microsoft.com/office/2006/metadata/properties" ma:root="true" ma:fieldsID="9b4f35dcc764b032aab5a88707fde8e2" ns3:_="" ns4:_="">
    <xsd:import namespace="9b4effb9-4414-45dd-add6-10070f68037f"/>
    <xsd:import namespace="ad560dc1-47a8-462c-bcdb-ac18dd82c458"/>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3:SharedWithDetails" minOccurs="0"/>
                <xsd:element ref="ns3:SharingHintHash"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effb9-4414-45dd-add6-10070f6803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560dc1-47a8-462c-bcdb-ac18dd82c458"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A1D85-EA27-445C-BCD8-BAB101A730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4effb9-4414-45dd-add6-10070f68037f"/>
    <ds:schemaRef ds:uri="ad560dc1-47a8-462c-bcdb-ac18dd82c4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19D7F0-5498-4F26-ABC2-2597972D55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621</TotalTime>
  <Words>2933</Words>
  <Application>Microsoft Office PowerPoint</Application>
  <PresentationFormat>On-screen Show (16:9)</PresentationFormat>
  <Paragraphs>197</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Average</vt:lpstr>
      <vt:lpstr>Lato</vt:lpstr>
      <vt:lpstr>Playfair Display</vt:lpstr>
      <vt:lpstr>Oswald</vt:lpstr>
      <vt:lpstr>Arial</vt:lpstr>
      <vt:lpstr>Slate</vt:lpstr>
      <vt:lpstr>PowerPoint Presentation</vt:lpstr>
      <vt:lpstr>Welcome to the Kiser Tiger Band!</vt:lpstr>
      <vt:lpstr>    Mrs. White</vt:lpstr>
      <vt:lpstr>PowerPoint Presentation</vt:lpstr>
      <vt:lpstr>Woodwind Instruments</vt:lpstr>
      <vt:lpstr>Woodwind Instruments</vt:lpstr>
      <vt:lpstr>Woodwind Instruments</vt:lpstr>
      <vt:lpstr>Woodwind Instruments</vt:lpstr>
      <vt:lpstr>Brass Instruments</vt:lpstr>
      <vt:lpstr>Brass Instruments</vt:lpstr>
      <vt:lpstr>Brass Instruments</vt:lpstr>
      <vt:lpstr>Brass Instruments</vt:lpstr>
      <vt:lpstr>Brass Instruments</vt:lpstr>
      <vt:lpstr>Percussion</vt:lpstr>
      <vt:lpstr> Obtaining an Instrument </vt:lpstr>
      <vt:lpstr> Obtaining an Instrument </vt:lpstr>
      <vt:lpstr> Obtaining an Instrument </vt:lpstr>
      <vt:lpstr> Obtaining an Instrument </vt:lpstr>
      <vt:lpstr> Instrument Supplies  </vt:lpstr>
      <vt:lpstr>Instruments and Supplies </vt:lpstr>
      <vt:lpstr>             Instruments and supplies Do not purchase plastic instruments or instruments that are colored pink, red, purple, blue, etc. I have listed acceptable colors below for each instrument. Below is a list of quality instrument brands to look for when renting or purchasing.</vt:lpstr>
      <vt:lpstr>Local Music stores who rent and sell instruments  (this is an unbiased and impartial list)  </vt:lpstr>
      <vt:lpstr>When are instruments needed?</vt:lpstr>
      <vt:lpstr>Will my child need to practice?</vt:lpstr>
      <vt:lpstr>Practice Tips for Parents</vt:lpstr>
      <vt:lpstr>What are classroom expectations for band?</vt:lpstr>
      <vt:lpstr>How can I help my child be successful?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White, Tammy V</dc:creator>
  <cp:lastModifiedBy>White, Tammy V</cp:lastModifiedBy>
  <cp:revision>8</cp:revision>
  <dcterms:modified xsi:type="dcterms:W3CDTF">2024-07-10T04:44:33Z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0x0101004AC0C2056032504FB5761D130F9FEDF8</vt:lpwstr>
  </property>
</Properties>
</file>